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F8680-C5F2-F046-88F3-953B7BE93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E2C688-656E-8644-9953-02E4931EE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6B2D32-D7D2-8D4B-BAC0-63A73EDD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286224-57E4-7D48-9936-518B9DB4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E57E36-7529-9245-AB1E-13A263C6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6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84CF92-1185-3347-B1CE-0189D3BF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EF3AC-D829-054E-97D3-603DB904C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475A81-DC4F-7744-95A3-37A41203C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0EBF5-E5ED-AF4D-89AE-13E83FB0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1BCE6-B017-D24A-A4AE-E57367B5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26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D08AC9-74CD-AE4C-8D68-A4DA23BA5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E352DF-3AF3-9C44-B710-B80C1FF0D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9B4384-BE93-E041-B957-D1126C3A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A4151-B3C8-564F-895F-9B5C8E1B2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B10F2D-8D50-AA44-8B79-9498E701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42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2A0AC-048C-C049-B351-223017F43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45B622-2C6D-4C4D-8D13-F8D1A02C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101C9-BFDF-6846-B056-F1F2C247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323C10-243D-6344-A703-1B65EA50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77B2B0-48D0-DB48-AA15-09969DB8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6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F7F20-68FE-714F-ABC4-D908FE1F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E12B3E-3BAD-B546-B9C6-02B590CEC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C5F8B6-59A7-BE41-9F26-A58BAD60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B013A0-9C3A-824A-A17D-A2F3BAF5D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4FDBE-D799-424F-AF67-72489381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09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411D2-4373-1140-8385-487909B0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F7D9B1-B537-1F4F-9592-F1E3BE486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94BC0F-48AE-BA42-8194-371A7E18E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7E74D-1629-074E-A6C7-BA563BCC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218D9F-9540-1E41-8D84-DB393417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88923D-FC6F-A047-A6D8-ED3A321E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35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B9F7A3-99C3-A347-B19E-587582BD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536FEC-EFEB-9945-A821-CBD718202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D4A5BC-64BC-5C49-AE5C-4E4B0CAD9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85C680-BB7C-1949-99D7-62A82EAD4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6BDD48-3996-4340-A9DB-37EFAECA7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FE644E-D1F5-3B45-AD0B-B5F181F6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7CA6B-DB88-8D46-AF41-F82B3A4F2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C6DE24-E453-5644-A2F4-47A2E906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30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FC2D8-6BA7-A84D-B728-9A06E9D8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B8ABF7-06A7-7643-9807-EAA4A9D4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619E76-B683-E846-8377-A7A48CEA4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7FF8A1-E302-F04A-A6BC-5BFE1B9B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39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B693BE-5276-3D40-88E5-EB5DEF3C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CCDBC0-D875-F744-BB8B-DC480D14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27A9C2-2EFC-1345-847D-A265856A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33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643F1-02FB-BA46-9F7C-56557D8A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66915C-9E50-3349-97D7-16961D362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E786C5-BFDA-3142-9C2A-C060CE059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ED1386-C9BA-A146-BECE-D3C4A0AA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05642C-9BAB-514A-BBCB-8914D1CC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93B3F7-0DAD-3449-93A9-2492A33A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67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C43C9-4D2E-1242-8850-43BD85E39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39E023-5856-FE44-8A7D-2C59A3F05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E71F34-F7A0-7B45-AFBC-6DAD6A5A9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625BF3-903E-9843-8C84-14EFDFC0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B1FF93-B4EA-8147-A201-E827BA16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C97F9C-6DF3-404E-ADDA-52409755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88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3A35BE-1A01-324E-BED8-3BE06235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2D702E-0A37-3846-A361-D5208BF1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BAA99E-2BF1-C94B-B67D-E6F80FC00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40F2-492C-644C-A0CC-7F25CE3D8846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F4D9CF-ECD5-204A-8A5B-1FEFD402E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6F0A47-699C-554A-9D1F-F30D2EE76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2816-791D-9243-AB57-5B62A3BD3F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90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ofiamorenoperez@Gmail.com" TargetMode="External"/><Relationship Id="rId2" Type="http://schemas.openxmlformats.org/officeDocument/2006/relationships/hyperlink" Target="mailto:sofia@valdeconsultora.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17062FB-5134-FC46-AAD2-68DAA34D4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s-ES" sz="2800" b="1">
                <a:solidFill>
                  <a:srgbClr val="000000"/>
                </a:solidFill>
              </a:rPr>
              <a:t>Digital Services in the Community- a better understanding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52A75E-293B-0741-80E9-D03E63266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es-ES" sz="1100">
              <a:solidFill>
                <a:srgbClr val="000000"/>
              </a:solidFill>
            </a:endParaRPr>
          </a:p>
          <a:p>
            <a:pPr algn="l"/>
            <a:r>
              <a:rPr lang="es-ES" sz="1100" b="1">
                <a:solidFill>
                  <a:srgbClr val="000000"/>
                </a:solidFill>
              </a:rPr>
              <a:t>Sofía Moreno-Pérez</a:t>
            </a:r>
          </a:p>
          <a:p>
            <a:pPr algn="l"/>
            <a:r>
              <a:rPr lang="es-ES" sz="1100" b="1">
                <a:solidFill>
                  <a:srgbClr val="000000"/>
                </a:solidFill>
              </a:rPr>
              <a:t>VALDE Consultora</a:t>
            </a:r>
          </a:p>
        </p:txBody>
      </p:sp>
      <p:sp>
        <p:nvSpPr>
          <p:cNvPr id="1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1.jpg">
            <a:extLst>
              <a:ext uri="{FF2B5EF4-FFF2-40B4-BE49-F238E27FC236}">
                <a16:creationId xmlns:a16="http://schemas.microsoft.com/office/drawing/2014/main" id="{B3A57968-31E8-5341-A5B3-5D6339EB576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40470" y="2640086"/>
            <a:ext cx="4141760" cy="249222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E8D4B2E0-D32F-1648-B93A-9DD65DB3B669}"/>
              </a:ext>
            </a:extLst>
          </p:cNvPr>
          <p:cNvSpPr txBox="1"/>
          <p:nvPr/>
        </p:nvSpPr>
        <p:spPr>
          <a:xfrm>
            <a:off x="1539714" y="6274273"/>
            <a:ext cx="325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EKTG Webinar June 24. 2020</a:t>
            </a:r>
            <a:endParaRPr lang="en-US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C6F76A83-1C5F-AC4E-B448-62C77E4A205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6859" y="5827526"/>
            <a:ext cx="1048270" cy="77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3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F301C8-8937-044D-AEAF-E53D2AC3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Some things you may need to think about 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97177-6AD8-C648-A026-81D31E82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Interoperability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33A0F5-690D-B04A-BEEA-1293D1D5E86F}"/>
              </a:ext>
            </a:extLst>
          </p:cNvPr>
          <p:cNvSpPr txBox="1"/>
          <p:nvPr/>
        </p:nvSpPr>
        <p:spPr>
          <a:xfrm>
            <a:off x="4976030" y="35898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If you plan things could grow and multiply </a:t>
            </a:r>
          </a:p>
        </p:txBody>
      </p:sp>
    </p:spTree>
    <p:extLst>
      <p:ext uri="{BB962C8B-B14F-4D97-AF65-F5344CB8AC3E}">
        <p14:creationId xmlns:p14="http://schemas.microsoft.com/office/powerpoint/2010/main" val="108998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F301C8-8937-044D-AEAF-E53D2AC3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Some things you may need to think about 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97177-6AD8-C648-A026-81D31E82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Multidisciplinary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33A0F5-690D-B04A-BEEA-1293D1D5E86F}"/>
              </a:ext>
            </a:extLst>
          </p:cNvPr>
          <p:cNvSpPr txBox="1"/>
          <p:nvPr/>
        </p:nvSpPr>
        <p:spPr>
          <a:xfrm>
            <a:off x="4976030" y="35898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Diverse people may need to work together</a:t>
            </a:r>
          </a:p>
        </p:txBody>
      </p:sp>
    </p:spTree>
    <p:extLst>
      <p:ext uri="{BB962C8B-B14F-4D97-AF65-F5344CB8AC3E}">
        <p14:creationId xmlns:p14="http://schemas.microsoft.com/office/powerpoint/2010/main" val="328110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F301C8-8937-044D-AEAF-E53D2AC3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Some things you may need to think about 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97177-6AD8-C648-A026-81D31E82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Managing data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33A0F5-690D-B04A-BEEA-1293D1D5E86F}"/>
              </a:ext>
            </a:extLst>
          </p:cNvPr>
          <p:cNvSpPr txBox="1"/>
          <p:nvPr/>
        </p:nvSpPr>
        <p:spPr>
          <a:xfrm>
            <a:off x="4976030" y="35898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400" i="1" dirty="0"/>
              <a:t>Meaningful interventions imply personalization</a:t>
            </a:r>
            <a:r>
              <a:rPr lang="en-US" sz="2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907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F301C8-8937-044D-AEAF-E53D2AC3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Some things you may need to think about 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97177-6AD8-C648-A026-81D31E82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Purchasing services instead of products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33A0F5-690D-B04A-BEEA-1293D1D5E86F}"/>
              </a:ext>
            </a:extLst>
          </p:cNvPr>
          <p:cNvSpPr txBox="1"/>
          <p:nvPr/>
        </p:nvSpPr>
        <p:spPr>
          <a:xfrm>
            <a:off x="4976030" y="35898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400" i="1" dirty="0"/>
              <a:t>Simplify your own needs.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i="1" dirty="0"/>
              <a:t>Managing local supply chains, cost of property of technology, flexibility and adaptability</a:t>
            </a:r>
          </a:p>
        </p:txBody>
      </p:sp>
    </p:spTree>
    <p:extLst>
      <p:ext uri="{BB962C8B-B14F-4D97-AF65-F5344CB8AC3E}">
        <p14:creationId xmlns:p14="http://schemas.microsoft.com/office/powerpoint/2010/main" val="285731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F301C8-8937-044D-AEAF-E53D2AC3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Some things you may need to think about 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97177-6AD8-C648-A026-81D31E82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Value-based services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33A0F5-690D-B04A-BEEA-1293D1D5E86F}"/>
              </a:ext>
            </a:extLst>
          </p:cNvPr>
          <p:cNvSpPr txBox="1"/>
          <p:nvPr/>
        </p:nvSpPr>
        <p:spPr>
          <a:xfrm>
            <a:off x="4976030" y="35898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400" i="1" dirty="0"/>
              <a:t>Build win-win relationships with your service provider.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i="1" dirty="0"/>
              <a:t>the added value of innovations, development of ecosystems …</a:t>
            </a:r>
          </a:p>
        </p:txBody>
      </p:sp>
    </p:spTree>
    <p:extLst>
      <p:ext uri="{BB962C8B-B14F-4D97-AF65-F5344CB8AC3E}">
        <p14:creationId xmlns:p14="http://schemas.microsoft.com/office/powerpoint/2010/main" val="119073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062FB-5134-FC46-AAD2-68DAA34D4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966" y="2260127"/>
            <a:ext cx="4805996" cy="1297115"/>
          </a:xfrm>
        </p:spPr>
        <p:txBody>
          <a:bodyPr anchor="t">
            <a:normAutofit/>
          </a:bodyPr>
          <a:lstStyle/>
          <a:p>
            <a:r>
              <a:rPr lang="es-ES" sz="2800" b="1" dirty="0" err="1">
                <a:solidFill>
                  <a:schemeClr val="accent1"/>
                </a:solidFill>
              </a:rPr>
              <a:t>Thank</a:t>
            </a:r>
            <a:r>
              <a:rPr lang="es-ES" sz="2800" b="1" dirty="0">
                <a:solidFill>
                  <a:schemeClr val="accent1"/>
                </a:solidFill>
              </a:rPr>
              <a:t> </a:t>
            </a:r>
            <a:r>
              <a:rPr lang="es-ES" sz="2800" b="1" dirty="0" err="1">
                <a:solidFill>
                  <a:schemeClr val="accent1"/>
                </a:solidFill>
              </a:rPr>
              <a:t>you</a:t>
            </a:r>
            <a:r>
              <a:rPr lang="es-ES" sz="2800" b="1" dirty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52A75E-293B-0741-80E9-D03E63266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2305879"/>
          </a:xfrm>
        </p:spPr>
        <p:txBody>
          <a:bodyPr anchor="b">
            <a:normAutofit lnSpcReduction="10000"/>
          </a:bodyPr>
          <a:lstStyle/>
          <a:p>
            <a:pPr algn="l"/>
            <a:endParaRPr lang="es-ES" sz="2000" dirty="0">
              <a:solidFill>
                <a:srgbClr val="000000"/>
              </a:solidFill>
            </a:endParaRPr>
          </a:p>
          <a:p>
            <a:r>
              <a:rPr lang="es-ES" sz="2000" b="1" dirty="0">
                <a:solidFill>
                  <a:srgbClr val="000000"/>
                </a:solidFill>
              </a:rPr>
              <a:t>Sofía Moreno-Pérez</a:t>
            </a:r>
          </a:p>
          <a:p>
            <a:r>
              <a:rPr lang="es-ES" sz="2000" b="1" dirty="0">
                <a:solidFill>
                  <a:srgbClr val="000000"/>
                </a:solidFill>
              </a:rPr>
              <a:t>VALDE Consultora</a:t>
            </a:r>
          </a:p>
          <a:p>
            <a:r>
              <a:rPr lang="es-ES" sz="2000" b="1" dirty="0">
                <a:solidFill>
                  <a:srgbClr val="000000"/>
                </a:solidFill>
                <a:hlinkClick r:id="rId2"/>
              </a:rPr>
              <a:t>sofia@valdeconsultora.es</a:t>
            </a:r>
            <a:endParaRPr lang="es-ES" sz="2000" b="1" dirty="0">
              <a:solidFill>
                <a:srgbClr val="000000"/>
              </a:solidFill>
            </a:endParaRPr>
          </a:p>
          <a:p>
            <a:r>
              <a:rPr lang="es-ES" sz="2000" b="1" dirty="0">
                <a:solidFill>
                  <a:srgbClr val="000000"/>
                </a:solidFill>
                <a:hlinkClick r:id="rId3"/>
              </a:rPr>
              <a:t>sofiamorenoperez@Gmail.com</a:t>
            </a:r>
            <a:endParaRPr lang="es-ES" sz="2000" b="1" dirty="0">
              <a:solidFill>
                <a:srgbClr val="000000"/>
              </a:solidFill>
            </a:endParaRPr>
          </a:p>
          <a:p>
            <a:r>
              <a:rPr lang="es-ES" sz="2000" b="1" dirty="0">
                <a:solidFill>
                  <a:srgbClr val="000000"/>
                </a:solidFill>
              </a:rPr>
              <a:t>+34609162882</a:t>
            </a:r>
          </a:p>
        </p:txBody>
      </p:sp>
      <p:pic>
        <p:nvPicPr>
          <p:cNvPr id="7" name="image1.jpg">
            <a:extLst>
              <a:ext uri="{FF2B5EF4-FFF2-40B4-BE49-F238E27FC236}">
                <a16:creationId xmlns:a16="http://schemas.microsoft.com/office/drawing/2014/main" id="{B3A57968-31E8-5341-A5B3-5D6339EB576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40470" y="2640086"/>
            <a:ext cx="4141760" cy="249222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E8D4B2E0-D32F-1648-B93A-9DD65DB3B669}"/>
              </a:ext>
            </a:extLst>
          </p:cNvPr>
          <p:cNvSpPr txBox="1"/>
          <p:nvPr/>
        </p:nvSpPr>
        <p:spPr>
          <a:xfrm>
            <a:off x="1539714" y="6274273"/>
            <a:ext cx="325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EKTG Webinar June 24. 2020</a:t>
            </a:r>
            <a:endParaRPr lang="en-US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C6F76A83-1C5F-AC4E-B448-62C77E4A205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6859" y="5827526"/>
            <a:ext cx="1048270" cy="77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7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Digital Services in the Community- a better understanding</vt:lpstr>
      <vt:lpstr>Some things you may need to think about </vt:lpstr>
      <vt:lpstr>Some things you may need to think about </vt:lpstr>
      <vt:lpstr>Some things you may need to think about </vt:lpstr>
      <vt:lpstr>Some things you may need to think about </vt:lpstr>
      <vt:lpstr>Some things you may need to think about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Services in the Community- a better understanding</dc:title>
  <dc:creator>EL SITIO DE VALDELATARRA S.L B85293488</dc:creator>
  <cp:lastModifiedBy>Mark</cp:lastModifiedBy>
  <cp:revision>7</cp:revision>
  <dcterms:created xsi:type="dcterms:W3CDTF">2020-06-22T09:45:18Z</dcterms:created>
  <dcterms:modified xsi:type="dcterms:W3CDTF">2020-07-05T16:07:21Z</dcterms:modified>
</cp:coreProperties>
</file>