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2" r:id="rId5"/>
    <p:sldMasterId id="2147483700" r:id="rId6"/>
    <p:sldMasterId id="2147483832" r:id="rId7"/>
    <p:sldMasterId id="2147484046" r:id="rId8"/>
    <p:sldMasterId id="2147484106" r:id="rId9"/>
    <p:sldMasterId id="2147484111" r:id="rId10"/>
    <p:sldMasterId id="2147484148" r:id="rId11"/>
    <p:sldMasterId id="2147484155" r:id="rId12"/>
    <p:sldMasterId id="2147484159" r:id="rId13"/>
    <p:sldMasterId id="2147484164" r:id="rId14"/>
    <p:sldMasterId id="2147484171" r:id="rId15"/>
  </p:sldMasterIdLst>
  <p:notesMasterIdLst>
    <p:notesMasterId r:id="rId20"/>
  </p:notesMasterIdLst>
  <p:handoutMasterIdLst>
    <p:handoutMasterId r:id="rId21"/>
  </p:handoutMasterIdLst>
  <p:sldIdLst>
    <p:sldId id="264" r:id="rId16"/>
    <p:sldId id="492" r:id="rId17"/>
    <p:sldId id="941" r:id="rId18"/>
    <p:sldId id="942" r:id="rId19"/>
  </p:sldIdLst>
  <p:sldSz cx="9144000" cy="5143500" type="screen16x9"/>
  <p:notesSz cx="6888163" cy="100203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40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12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684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56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324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Welham (BBSRC, SO)" initials="MW(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21677E"/>
    <a:srgbClr val="194DF9"/>
    <a:srgbClr val="0066CC"/>
    <a:srgbClr val="766A62"/>
    <a:srgbClr val="8A7967"/>
    <a:srgbClr val="FFFFFF"/>
    <a:srgbClr val="822F5A"/>
    <a:srgbClr val="68615A"/>
    <a:srgbClr val="EFEFEF"/>
    <a:srgbClr val="607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4" autoAdjust="0"/>
    <p:restoredTop sz="82955" autoAdjust="0"/>
  </p:normalViewPr>
  <p:slideViewPr>
    <p:cSldViewPr>
      <p:cViewPr varScale="1">
        <p:scale>
          <a:sx n="178" d="100"/>
          <a:sy n="178" d="100"/>
        </p:scale>
        <p:origin x="1260" y="150"/>
      </p:cViewPr>
      <p:guideLst>
        <p:guide orient="horz" pos="3240"/>
        <p:guide pos="2880"/>
      </p:guideLst>
    </p:cSldViewPr>
  </p:slideViewPr>
  <p:outlineViewPr>
    <p:cViewPr>
      <p:scale>
        <a:sx n="33" d="100"/>
        <a:sy n="33" d="100"/>
      </p:scale>
      <p:origin x="0" y="-1956"/>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2" y="0"/>
            <a:ext cx="2985407" cy="501336"/>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lvl1pPr defTabSz="929051">
              <a:defRPr sz="1200">
                <a:latin typeface="Times New Roman" charset="0"/>
                <a:ea typeface="ＭＳ Ｐゴシック" charset="0"/>
                <a:cs typeface="ＭＳ Ｐゴシック" charset="0"/>
              </a:defRPr>
            </a:lvl1pPr>
          </a:lstStyle>
          <a:p>
            <a:pPr>
              <a:defRPr/>
            </a:pPr>
            <a:endParaRPr lang="en-US"/>
          </a:p>
        </p:txBody>
      </p:sp>
      <p:sp>
        <p:nvSpPr>
          <p:cNvPr id="48131" name="Rectangle 3"/>
          <p:cNvSpPr>
            <a:spLocks noGrp="1" noChangeArrowheads="1"/>
          </p:cNvSpPr>
          <p:nvPr>
            <p:ph type="dt" sz="quarter" idx="1"/>
          </p:nvPr>
        </p:nvSpPr>
        <p:spPr bwMode="auto">
          <a:xfrm>
            <a:off x="3902757" y="0"/>
            <a:ext cx="2985406" cy="501336"/>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lvl1pPr algn="r" defTabSz="929051">
              <a:defRPr sz="1200">
                <a:latin typeface="Times New Roman" charset="0"/>
                <a:ea typeface="ＭＳ Ｐゴシック" charset="0"/>
                <a:cs typeface="ＭＳ Ｐゴシック" charset="0"/>
              </a:defRPr>
            </a:lvl1pPr>
          </a:lstStyle>
          <a:p>
            <a:pPr>
              <a:defRPr/>
            </a:pPr>
            <a:endParaRPr lang="en-US"/>
          </a:p>
        </p:txBody>
      </p:sp>
      <p:sp>
        <p:nvSpPr>
          <p:cNvPr id="48132" name="Rectangle 4"/>
          <p:cNvSpPr>
            <a:spLocks noGrp="1" noChangeArrowheads="1"/>
          </p:cNvSpPr>
          <p:nvPr>
            <p:ph type="ftr" sz="quarter" idx="2"/>
          </p:nvPr>
        </p:nvSpPr>
        <p:spPr bwMode="auto">
          <a:xfrm>
            <a:off x="2" y="9518966"/>
            <a:ext cx="2985407" cy="501335"/>
          </a:xfrm>
          <a:prstGeom prst="rect">
            <a:avLst/>
          </a:prstGeom>
          <a:noFill/>
          <a:ln w="9525">
            <a:noFill/>
            <a:miter lim="800000"/>
            <a:headEnd/>
            <a:tailEnd/>
          </a:ln>
          <a:effectLst/>
        </p:spPr>
        <p:txBody>
          <a:bodyPr vert="horz" wrap="square" lIns="92903" tIns="46451" rIns="92903" bIns="46451" numCol="1" anchor="b" anchorCtr="0" compatLnSpc="1">
            <a:prstTxWarp prst="textNoShape">
              <a:avLst/>
            </a:prstTxWarp>
          </a:bodyPr>
          <a:lstStyle>
            <a:lvl1pPr defTabSz="929051">
              <a:defRPr sz="1200">
                <a:latin typeface="Times New Roman" charset="0"/>
                <a:ea typeface="ＭＳ Ｐゴシック" charset="0"/>
                <a:cs typeface="ＭＳ Ｐゴシック" charset="0"/>
              </a:defRPr>
            </a:lvl1pPr>
          </a:lstStyle>
          <a:p>
            <a:pPr>
              <a:defRPr/>
            </a:pPr>
            <a:endParaRPr lang="en-US"/>
          </a:p>
        </p:txBody>
      </p:sp>
      <p:sp>
        <p:nvSpPr>
          <p:cNvPr id="48133" name="Rectangle 5"/>
          <p:cNvSpPr>
            <a:spLocks noGrp="1" noChangeArrowheads="1"/>
          </p:cNvSpPr>
          <p:nvPr>
            <p:ph type="sldNum" sz="quarter" idx="3"/>
          </p:nvPr>
        </p:nvSpPr>
        <p:spPr bwMode="auto">
          <a:xfrm>
            <a:off x="3902757" y="9518966"/>
            <a:ext cx="2985406" cy="501335"/>
          </a:xfrm>
          <a:prstGeom prst="rect">
            <a:avLst/>
          </a:prstGeom>
          <a:noFill/>
          <a:ln w="9525">
            <a:noFill/>
            <a:miter lim="800000"/>
            <a:headEnd/>
            <a:tailEnd/>
          </a:ln>
          <a:effectLst/>
        </p:spPr>
        <p:txBody>
          <a:bodyPr vert="horz" wrap="square" lIns="92903" tIns="46451" rIns="92903" bIns="46451" numCol="1" anchor="b" anchorCtr="0" compatLnSpc="1">
            <a:prstTxWarp prst="textNoShape">
              <a:avLst/>
            </a:prstTxWarp>
          </a:bodyPr>
          <a:lstStyle>
            <a:lvl1pPr algn="r" defTabSz="929051">
              <a:defRPr sz="1200" smtClean="0">
                <a:latin typeface="Times New Roman" charset="0"/>
              </a:defRPr>
            </a:lvl1pPr>
          </a:lstStyle>
          <a:p>
            <a:pPr>
              <a:defRPr/>
            </a:pPr>
            <a:fld id="{4DF98AB2-D6CB-0042-AD99-881C8C4CB931}" type="slidenum">
              <a:rPr lang="en-US" altLang="en-US"/>
              <a:pPr>
                <a:defRPr/>
              </a:pPr>
              <a:t>‹#›</a:t>
            </a:fld>
            <a:endParaRPr lang="en-US" altLang="en-US"/>
          </a:p>
        </p:txBody>
      </p:sp>
    </p:spTree>
    <p:extLst>
      <p:ext uri="{BB962C8B-B14F-4D97-AF65-F5344CB8AC3E}">
        <p14:creationId xmlns:p14="http://schemas.microsoft.com/office/powerpoint/2010/main" val="2915549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2" y="0"/>
            <a:ext cx="2985407" cy="501336"/>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lvl1pPr defTabSz="929051">
              <a:defRPr sz="1200">
                <a:latin typeface="Times New Roman" charset="0"/>
                <a:ea typeface="ＭＳ Ｐゴシック" charset="0"/>
                <a:cs typeface="ＭＳ Ｐゴシック" charset="0"/>
              </a:defRPr>
            </a:lvl1pPr>
          </a:lstStyle>
          <a:p>
            <a:pPr>
              <a:defRPr/>
            </a:pPr>
            <a:endParaRPr lang="en-US"/>
          </a:p>
        </p:txBody>
      </p:sp>
      <p:sp>
        <p:nvSpPr>
          <p:cNvPr id="46083" name="Rectangle 3"/>
          <p:cNvSpPr>
            <a:spLocks noGrp="1" noChangeArrowheads="1"/>
          </p:cNvSpPr>
          <p:nvPr>
            <p:ph type="dt" idx="1"/>
          </p:nvPr>
        </p:nvSpPr>
        <p:spPr bwMode="auto">
          <a:xfrm>
            <a:off x="3902757" y="0"/>
            <a:ext cx="2985406" cy="501336"/>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lvl1pPr algn="r" defTabSz="929051">
              <a:defRPr sz="1200">
                <a:latin typeface="Times New Roman" charset="0"/>
                <a:ea typeface="ＭＳ Ｐゴシック" charset="0"/>
                <a:cs typeface="ＭＳ Ｐゴシック"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07950" y="752475"/>
            <a:ext cx="6675438" cy="37544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5" name="Rectangle 5"/>
          <p:cNvSpPr>
            <a:spLocks noGrp="1" noChangeArrowheads="1"/>
          </p:cNvSpPr>
          <p:nvPr>
            <p:ph type="body" sz="quarter" idx="3"/>
          </p:nvPr>
        </p:nvSpPr>
        <p:spPr bwMode="auto">
          <a:xfrm>
            <a:off x="920568" y="4760285"/>
            <a:ext cx="5047028" cy="4508815"/>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2" y="9518966"/>
            <a:ext cx="2985407" cy="501335"/>
          </a:xfrm>
          <a:prstGeom prst="rect">
            <a:avLst/>
          </a:prstGeom>
          <a:noFill/>
          <a:ln w="9525">
            <a:noFill/>
            <a:miter lim="800000"/>
            <a:headEnd/>
            <a:tailEnd/>
          </a:ln>
          <a:effectLst/>
        </p:spPr>
        <p:txBody>
          <a:bodyPr vert="horz" wrap="square" lIns="92903" tIns="46451" rIns="92903" bIns="46451" numCol="1" anchor="b" anchorCtr="0" compatLnSpc="1">
            <a:prstTxWarp prst="textNoShape">
              <a:avLst/>
            </a:prstTxWarp>
          </a:bodyPr>
          <a:lstStyle>
            <a:lvl1pPr defTabSz="929051">
              <a:defRPr sz="1200">
                <a:latin typeface="Times New Roman" charset="0"/>
                <a:ea typeface="ＭＳ Ｐゴシック" charset="0"/>
                <a:cs typeface="ＭＳ Ｐゴシック" charset="0"/>
              </a:defRPr>
            </a:lvl1pPr>
          </a:lstStyle>
          <a:p>
            <a:pPr>
              <a:defRPr/>
            </a:pPr>
            <a:endParaRPr lang="en-US"/>
          </a:p>
        </p:txBody>
      </p:sp>
      <p:sp>
        <p:nvSpPr>
          <p:cNvPr id="46087" name="Rectangle 7"/>
          <p:cNvSpPr>
            <a:spLocks noGrp="1" noChangeArrowheads="1"/>
          </p:cNvSpPr>
          <p:nvPr>
            <p:ph type="sldNum" sz="quarter" idx="5"/>
          </p:nvPr>
        </p:nvSpPr>
        <p:spPr bwMode="auto">
          <a:xfrm>
            <a:off x="3902757" y="9518966"/>
            <a:ext cx="2985406" cy="501335"/>
          </a:xfrm>
          <a:prstGeom prst="rect">
            <a:avLst/>
          </a:prstGeom>
          <a:noFill/>
          <a:ln w="9525">
            <a:noFill/>
            <a:miter lim="800000"/>
            <a:headEnd/>
            <a:tailEnd/>
          </a:ln>
          <a:effectLst/>
        </p:spPr>
        <p:txBody>
          <a:bodyPr vert="horz" wrap="square" lIns="92903" tIns="46451" rIns="92903" bIns="46451" numCol="1" anchor="b" anchorCtr="0" compatLnSpc="1">
            <a:prstTxWarp prst="textNoShape">
              <a:avLst/>
            </a:prstTxWarp>
          </a:bodyPr>
          <a:lstStyle>
            <a:lvl1pPr algn="r" defTabSz="929051">
              <a:defRPr sz="1200" smtClean="0">
                <a:latin typeface="Times New Roman" charset="0"/>
              </a:defRPr>
            </a:lvl1pPr>
          </a:lstStyle>
          <a:p>
            <a:pPr>
              <a:defRPr/>
            </a:pPr>
            <a:fld id="{F39033D8-104D-F640-AE48-4B7DD304FC60}" type="slidenum">
              <a:rPr lang="en-US" altLang="en-US"/>
              <a:pPr>
                <a:defRPr/>
              </a:pPr>
              <a:t>‹#›</a:t>
            </a:fld>
            <a:endParaRPr lang="en-US" altLang="en-US"/>
          </a:p>
        </p:txBody>
      </p:sp>
    </p:spTree>
    <p:extLst>
      <p:ext uri="{BB962C8B-B14F-4D97-AF65-F5344CB8AC3E}">
        <p14:creationId xmlns:p14="http://schemas.microsoft.com/office/powerpoint/2010/main" val="2555119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ＭＳ Ｐゴシック" pitchFamily="4" charset="-128"/>
        <a:cs typeface="ＭＳ Ｐゴシック" charset="0"/>
      </a:defRPr>
    </a:lvl1pPr>
    <a:lvl2pPr marL="454025"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2pPr>
    <a:lvl3pPr marL="911225"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3pPr>
    <a:lvl4pPr marL="1368425"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4pPr>
    <a:lvl5pPr marL="1825625"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5pPr>
    <a:lvl6pPr marL="2285601" algn="l" defTabSz="457118" rtl="0" eaLnBrk="1" latinLnBrk="0" hangingPunct="1">
      <a:defRPr sz="1200" kern="1200">
        <a:solidFill>
          <a:schemeClr val="tx1"/>
        </a:solidFill>
        <a:latin typeface="+mn-lt"/>
        <a:ea typeface="+mn-ea"/>
        <a:cs typeface="+mn-cs"/>
      </a:defRPr>
    </a:lvl6pPr>
    <a:lvl7pPr marL="2742719" algn="l" defTabSz="457118" rtl="0" eaLnBrk="1" latinLnBrk="0" hangingPunct="1">
      <a:defRPr sz="1200" kern="1200">
        <a:solidFill>
          <a:schemeClr val="tx1"/>
        </a:solidFill>
        <a:latin typeface="+mn-lt"/>
        <a:ea typeface="+mn-ea"/>
        <a:cs typeface="+mn-cs"/>
      </a:defRPr>
    </a:lvl7pPr>
    <a:lvl8pPr marL="3199840" algn="l" defTabSz="457118" rtl="0" eaLnBrk="1" latinLnBrk="0" hangingPunct="1">
      <a:defRPr sz="1200" kern="1200">
        <a:solidFill>
          <a:schemeClr val="tx1"/>
        </a:solidFill>
        <a:latin typeface="+mn-lt"/>
        <a:ea typeface="+mn-ea"/>
        <a:cs typeface="+mn-cs"/>
      </a:defRPr>
    </a:lvl8pPr>
    <a:lvl9pPr marL="3656960" algn="l" defTabSz="457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39033D8-104D-F640-AE48-4B7DD304FC60}" type="slidenum">
              <a:rPr lang="en-US" altLang="en-US" smtClean="0"/>
              <a:pPr>
                <a:defRPr/>
              </a:pPr>
              <a:t>2</a:t>
            </a:fld>
            <a:endParaRPr lang="en-US" altLang="en-US" dirty="0"/>
          </a:p>
        </p:txBody>
      </p:sp>
    </p:spTree>
    <p:extLst>
      <p:ext uri="{BB962C8B-B14F-4D97-AF65-F5344CB8AC3E}">
        <p14:creationId xmlns:p14="http://schemas.microsoft.com/office/powerpoint/2010/main" val="182830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39033D8-104D-F640-AE48-4B7DD304FC60}" type="slidenum">
              <a:rPr lang="en-US" altLang="en-US" smtClean="0"/>
              <a:pPr>
                <a:defRPr/>
              </a:pPr>
              <a:t>3</a:t>
            </a:fld>
            <a:endParaRPr lang="en-US" altLang="en-US"/>
          </a:p>
        </p:txBody>
      </p:sp>
    </p:spTree>
    <p:extLst>
      <p:ext uri="{BB962C8B-B14F-4D97-AF65-F5344CB8AC3E}">
        <p14:creationId xmlns:p14="http://schemas.microsoft.com/office/powerpoint/2010/main" val="415109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182456061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68579" tIns="34289" rIns="68579" bIns="34289"/>
          <a:lstStyle>
            <a:lvl1pPr algn="l">
              <a:defRPr sz="2800">
                <a:solidFill>
                  <a:schemeClr val="tx1"/>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666178"/>
            <a:ext cx="6400800" cy="1314450"/>
          </a:xfrm>
          <a:prstGeom prst="rect">
            <a:avLst/>
          </a:prstGeom>
        </p:spPr>
        <p:txBody>
          <a:bodyPr vert="horz" lIns="68579" tIns="34289" rIns="68579" bIns="34289"/>
          <a:lstStyle>
            <a:lvl1pPr marL="0" indent="0" algn="l">
              <a:buNone/>
              <a:defRPr sz="2000">
                <a:latin typeface="Arial"/>
                <a:cs typeface="Arial"/>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10945718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defTabSz="914400" eaLnBrk="0" hangingPunct="0">
              <a:defRPr smtClean="0"/>
            </a:lvl1pPr>
          </a:lstStyle>
          <a:p>
            <a:pPr>
              <a:defRPr/>
            </a:pPr>
            <a:fld id="{D205E140-3840-2548-A1FA-8FC56CC33BA1}" type="slidenum">
              <a:rPr lang="en-GB" altLang="en-US"/>
              <a:pPr>
                <a:defRPr/>
              </a:pPr>
              <a:t>‹#›</a:t>
            </a:fld>
            <a:endParaRPr lang="en-GB" altLang="en-US"/>
          </a:p>
        </p:txBody>
      </p:sp>
    </p:spTree>
    <p:extLst>
      <p:ext uri="{BB962C8B-B14F-4D97-AF65-F5344CB8AC3E}">
        <p14:creationId xmlns:p14="http://schemas.microsoft.com/office/powerpoint/2010/main" val="83943039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06" indent="0" algn="ctr">
              <a:buNone/>
              <a:defRPr/>
            </a:lvl2pPr>
            <a:lvl3pPr marL="914220" indent="0" algn="ctr">
              <a:buNone/>
              <a:defRPr/>
            </a:lvl3pPr>
            <a:lvl4pPr marL="1371328" indent="0" algn="ctr">
              <a:buNone/>
              <a:defRPr/>
            </a:lvl4pPr>
            <a:lvl5pPr marL="1828439" indent="0" algn="ctr">
              <a:buNone/>
              <a:defRPr/>
            </a:lvl5pPr>
            <a:lvl6pPr marL="2285544" indent="0" algn="ctr">
              <a:buNone/>
              <a:defRPr/>
            </a:lvl6pPr>
            <a:lvl7pPr marL="2742650" indent="0" algn="ctr">
              <a:buNone/>
              <a:defRPr/>
            </a:lvl7pPr>
            <a:lvl8pPr marL="3199760" indent="0" algn="ctr">
              <a:buNone/>
              <a:defRPr/>
            </a:lvl8pPr>
            <a:lvl9pPr marL="3656869"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8252332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dirty="0"/>
              <a:t>Click to edit Master title style</a:t>
            </a:r>
          </a:p>
        </p:txBody>
      </p:sp>
    </p:spTree>
    <p:extLst>
      <p:ext uri="{BB962C8B-B14F-4D97-AF65-F5344CB8AC3E}">
        <p14:creationId xmlns:p14="http://schemas.microsoft.com/office/powerpoint/2010/main" val="184255415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dirty="0"/>
              <a:t>Click to edit Master title style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7E8-ED8A-8B48-B6C8-3C27079477B8}"/>
              </a:ext>
            </a:extLst>
          </p:cNvPr>
          <p:cNvSpPr>
            <a:spLocks noGrp="1"/>
          </p:cNvSpPr>
          <p:nvPr>
            <p:ph type="ctrTitle" hasCustomPrompt="1"/>
          </p:nvPr>
        </p:nvSpPr>
        <p:spPr>
          <a:xfrm>
            <a:off x="520701" y="1178322"/>
            <a:ext cx="8109515" cy="543408"/>
          </a:xfrm>
          <a:prstGeom prst="rect">
            <a:avLst/>
          </a:prstGeom>
        </p:spPr>
        <p:txBody>
          <a:bodyPr anchor="b">
            <a:normAutofit/>
          </a:bodyPr>
          <a:lstStyle>
            <a:lvl1pPr algn="ctr">
              <a:defRPr sz="2700" baseline="0">
                <a:solidFill>
                  <a:srgbClr val="242E65"/>
                </a:solidFill>
              </a:defRPr>
            </a:lvl1pPr>
          </a:lstStyle>
          <a:p>
            <a:r>
              <a:rPr lang="en-US" dirty="0"/>
              <a:t>Master1: Title text</a:t>
            </a:r>
          </a:p>
        </p:txBody>
      </p:sp>
      <p:sp>
        <p:nvSpPr>
          <p:cNvPr id="3" name="Subtitle 2">
            <a:extLst>
              <a:ext uri="{FF2B5EF4-FFF2-40B4-BE49-F238E27FC236}">
                <a16:creationId xmlns:a16="http://schemas.microsoft.com/office/drawing/2014/main" id="{22BDC87D-6A31-FA4E-A6A6-D2D3B08272F6}"/>
              </a:ext>
            </a:extLst>
          </p:cNvPr>
          <p:cNvSpPr>
            <a:spLocks noGrp="1"/>
          </p:cNvSpPr>
          <p:nvPr>
            <p:ph type="subTitle" idx="1" hasCustomPrompt="1"/>
          </p:nvPr>
        </p:nvSpPr>
        <p:spPr>
          <a:xfrm>
            <a:off x="520701" y="2701528"/>
            <a:ext cx="8109515" cy="1241822"/>
          </a:xfrm>
          <a:prstGeom prst="rect">
            <a:avLst/>
          </a:prstGeom>
        </p:spPr>
        <p:txBody>
          <a:bodyPr>
            <a:normAutofit/>
          </a:bodyPr>
          <a:lstStyle>
            <a:lvl1pPr marL="0" indent="0" algn="l">
              <a:buNone/>
              <a:defRPr sz="1500" baseline="0">
                <a:solidFill>
                  <a:srgbClr val="242E6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Sub-text: Names &amp; Job titles</a:t>
            </a:r>
          </a:p>
        </p:txBody>
      </p:sp>
      <p:pic>
        <p:nvPicPr>
          <p:cNvPr id="7" name="Picture 11">
            <a:extLst>
              <a:ext uri="{FF2B5EF4-FFF2-40B4-BE49-F238E27FC236}">
                <a16:creationId xmlns:a16="http://schemas.microsoft.com/office/drawing/2014/main" id="{208034E2-CDF3-9C45-9769-E2D7551DFE0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99091" y="93340"/>
            <a:ext cx="1631123" cy="71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BUILDING UKRI_Final-01.jpg">
            <a:extLst>
              <a:ext uri="{FF2B5EF4-FFF2-40B4-BE49-F238E27FC236}">
                <a16:creationId xmlns:a16="http://schemas.microsoft.com/office/drawing/2014/main" id="{242C9696-283A-0741-A73A-E1BF44FE98E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20699" y="4524704"/>
            <a:ext cx="1477063" cy="39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rule.jpg">
            <a:extLst>
              <a:ext uri="{FF2B5EF4-FFF2-40B4-BE49-F238E27FC236}">
                <a16:creationId xmlns:a16="http://schemas.microsoft.com/office/drawing/2014/main" id="{D4D8057C-1CF7-3F44-AA0D-6E8BAF5625E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20700" y="873424"/>
            <a:ext cx="8109515" cy="4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rule.jpg">
            <a:extLst>
              <a:ext uri="{FF2B5EF4-FFF2-40B4-BE49-F238E27FC236}">
                <a16:creationId xmlns:a16="http://schemas.microsoft.com/office/drawing/2014/main" id="{C4058B35-2691-E94E-8272-60BA9DA2BBBC}"/>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20699" y="4319614"/>
            <a:ext cx="8109515" cy="8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575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C469E-F44C-4000-8722-011F4DBCD7C7}"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2254E2-9F21-4B5B-9786-B82C72DCAC03}" type="slidenum">
              <a:rPr lang="en-GB" smtClean="0"/>
              <a:t>‹#›</a:t>
            </a:fld>
            <a:endParaRPr lang="en-GB"/>
          </a:p>
        </p:txBody>
      </p:sp>
    </p:spTree>
    <p:extLst>
      <p:ext uri="{BB962C8B-B14F-4D97-AF65-F5344CB8AC3E}">
        <p14:creationId xmlns:p14="http://schemas.microsoft.com/office/powerpoint/2010/main" val="2543517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685800" y="2914650"/>
            <a:ext cx="6400800" cy="1817340"/>
          </a:xfrm>
          <a:prstGeom prst="rect">
            <a:avLst/>
          </a:prstGeom>
        </p:spPr>
        <p:txBody>
          <a:bodyPr/>
          <a:lstStyle>
            <a:lvl1pPr marL="0" indent="0" algn="l">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GB"/>
              <a:t>Click to edit Master subtitle style</a:t>
            </a:r>
            <a:endParaRPr lang="en-US"/>
          </a:p>
        </p:txBody>
      </p:sp>
    </p:spTree>
  </p:cSld>
  <p:clrMapOvr>
    <a:masterClrMapping/>
  </p:clrMapOvr>
  <p:transition spd="med"/>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4490"/>
            <a:ext cx="8153400" cy="26987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422900"/>
            <a:ext cx="8153400" cy="3429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dirty="0"/>
              <a:t>Click to edit Master title style</a:t>
            </a:r>
          </a:p>
        </p:txBody>
      </p:sp>
    </p:spTree>
    <p:extLst>
      <p:ext uri="{BB962C8B-B14F-4D97-AF65-F5344CB8AC3E}">
        <p14:creationId xmlns:p14="http://schemas.microsoft.com/office/powerpoint/2010/main" val="147131121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4491"/>
            <a:ext cx="8153400" cy="606425"/>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85800" y="1350000"/>
            <a:ext cx="3810000" cy="3429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50000"/>
            <a:ext cx="3810000" cy="3429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47774F9-AF9F-48C9-AF5F-49C092259CC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25167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dirty="0"/>
              <a:t>Click to edit Master title style</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06" indent="0" algn="ctr">
              <a:buNone/>
              <a:defRPr/>
            </a:lvl2pPr>
            <a:lvl3pPr marL="914220" indent="0" algn="ctr">
              <a:buNone/>
              <a:defRPr/>
            </a:lvl3pPr>
            <a:lvl4pPr marL="1371328" indent="0" algn="ctr">
              <a:buNone/>
              <a:defRPr/>
            </a:lvl4pPr>
            <a:lvl5pPr marL="1828439" indent="0" algn="ctr">
              <a:buNone/>
              <a:defRPr/>
            </a:lvl5pPr>
            <a:lvl6pPr marL="2285544" indent="0" algn="ctr">
              <a:buNone/>
              <a:defRPr/>
            </a:lvl6pPr>
            <a:lvl7pPr marL="2742650" indent="0" algn="ctr">
              <a:buNone/>
              <a:defRPr/>
            </a:lvl7pPr>
            <a:lvl8pPr marL="3199760" indent="0" algn="ctr">
              <a:buNone/>
              <a:defRPr/>
            </a:lvl8pPr>
            <a:lvl9pPr marL="3656869"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371029875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dirty="0"/>
              <a:t>Click to edit Master title style</a:t>
            </a:r>
          </a:p>
        </p:txBody>
      </p:sp>
    </p:spTree>
    <p:extLst>
      <p:ext uri="{BB962C8B-B14F-4D97-AF65-F5344CB8AC3E}">
        <p14:creationId xmlns:p14="http://schemas.microsoft.com/office/powerpoint/2010/main" val="205470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26" tIns="45713" rIns="91426" bIns="45713"/>
          <a:lstStyle/>
          <a:p>
            <a:r>
              <a:rPr lang="en-GB" dirty="0"/>
              <a:t>Click to edit Master title style</a:t>
            </a:r>
            <a:endParaRPr lang="en-US" dirty="0"/>
          </a:p>
        </p:txBody>
      </p:sp>
      <p:sp>
        <p:nvSpPr>
          <p:cNvPr id="3" name="Content Placeholder 2"/>
          <p:cNvSpPr>
            <a:spLocks noGrp="1"/>
          </p:cNvSpPr>
          <p:nvPr>
            <p:ph idx="1"/>
          </p:nvPr>
        </p:nvSpPr>
        <p:spPr>
          <a:xfrm>
            <a:off x="457200" y="1627587"/>
            <a:ext cx="8229600" cy="2668190"/>
          </a:xfrm>
          <a:prstGeom prst="rect">
            <a:avLst/>
          </a:prstGeom>
        </p:spPr>
        <p:txBody>
          <a:bodyPr lIns="91426" tIns="45713" rIns="91426" bIns="45713"/>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p:cNvSpPr>
            <a:spLocks noGrp="1"/>
          </p:cNvSpPr>
          <p:nvPr>
            <p:ph type="sldNum" sz="quarter" idx="10"/>
          </p:nvPr>
        </p:nvSpPr>
        <p:spPr>
          <a:xfrm>
            <a:off x="8597901" y="4767264"/>
            <a:ext cx="482600" cy="274637"/>
          </a:xfrm>
          <a:prstGeom prst="rect">
            <a:avLst/>
          </a:prstGeom>
        </p:spPr>
        <p:txBody>
          <a:bodyPr vert="horz" wrap="square" lIns="91426" tIns="45713" rIns="91426" bIns="45713" numCol="1" anchor="t" anchorCtr="0" compatLnSpc="1">
            <a:prstTxWarp prst="textNoShape">
              <a:avLst/>
            </a:prstTxWarp>
          </a:bodyPr>
          <a:lstStyle>
            <a:lvl1pPr algn="ctr">
              <a:defRPr sz="1000" smtClean="0">
                <a:solidFill>
                  <a:srgbClr val="FFFFFF"/>
                </a:solidFill>
                <a:latin typeface="Calibri" charset="0"/>
              </a:defRPr>
            </a:lvl1pPr>
          </a:lstStyle>
          <a:p>
            <a:pPr>
              <a:defRPr/>
            </a:pPr>
            <a:fld id="{8BCCB66E-C11F-BA40-951D-0E5D6CE9530B}" type="slidenum">
              <a:rPr lang="en-US" altLang="en-US"/>
              <a:pPr>
                <a:defRPr/>
              </a:pPr>
              <a:t>‹#›</a:t>
            </a:fld>
            <a:endParaRPr lang="en-US" altLang="en-US"/>
          </a:p>
        </p:txBody>
      </p:sp>
    </p:spTree>
    <p:extLst>
      <p:ext uri="{BB962C8B-B14F-4D97-AF65-F5344CB8AC3E}">
        <p14:creationId xmlns:p14="http://schemas.microsoft.com/office/powerpoint/2010/main" val="278938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06" indent="0" algn="ctr">
              <a:buNone/>
              <a:defRPr/>
            </a:lvl2pPr>
            <a:lvl3pPr marL="914220" indent="0" algn="ctr">
              <a:buNone/>
              <a:defRPr/>
            </a:lvl3pPr>
            <a:lvl4pPr marL="1371328" indent="0" algn="ctr">
              <a:buNone/>
              <a:defRPr/>
            </a:lvl4pPr>
            <a:lvl5pPr marL="1828439" indent="0" algn="ctr">
              <a:buNone/>
              <a:defRPr/>
            </a:lvl5pPr>
            <a:lvl6pPr marL="2285544" indent="0" algn="ctr">
              <a:buNone/>
              <a:defRPr/>
            </a:lvl6pPr>
            <a:lvl7pPr marL="2742650" indent="0" algn="ctr">
              <a:buNone/>
              <a:defRPr/>
            </a:lvl7pPr>
            <a:lvl8pPr marL="3199760" indent="0" algn="ctr">
              <a:buNone/>
              <a:defRPr/>
            </a:lvl8pPr>
            <a:lvl9pPr marL="3656869"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158651612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dirty="0"/>
              <a:t>Click to edit Master title style</a:t>
            </a:r>
          </a:p>
        </p:txBody>
      </p:sp>
    </p:spTree>
    <p:extLst>
      <p:ext uri="{BB962C8B-B14F-4D97-AF65-F5344CB8AC3E}">
        <p14:creationId xmlns:p14="http://schemas.microsoft.com/office/powerpoint/2010/main" val="114706751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2038046"/>
            <a:ext cx="7772400" cy="466773"/>
          </a:xfrm>
          <a:prstGeom prst="rect">
            <a:avLst/>
          </a:prstGeom>
        </p:spPr>
        <p:txBody>
          <a:bodyPr vert="horz" lIns="91426" tIns="45713" rIns="91426" bIns="45713"/>
          <a:lstStyle>
            <a:lvl1pPr algn="l">
              <a:defRPr sz="3200">
                <a:solidFill>
                  <a:schemeClr val="bg1">
                    <a:lumMod val="50000"/>
                  </a:schemeClr>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2816963"/>
            <a:ext cx="6400800" cy="1194955"/>
          </a:xfrm>
          <a:prstGeom prst="rect">
            <a:avLst/>
          </a:prstGeom>
        </p:spPr>
        <p:txBody>
          <a:bodyPr vert="horz" lIns="91426" tIns="45713" rIns="91426" bIns="45713"/>
          <a:lstStyle>
            <a:lvl1pPr marL="0" indent="0" algn="l">
              <a:buNone/>
              <a:defRPr sz="2000">
                <a:latin typeface="Arial"/>
                <a:cs typeface="Arial"/>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69483482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420270"/>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BC469E-F44C-4000-8722-011F4DBCD7C7}"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254E2-9F21-4B5B-9786-B82C72DCAC03}" type="slidenum">
              <a:rPr lang="en-GB" smtClean="0"/>
              <a:t>‹#›</a:t>
            </a:fld>
            <a:endParaRPr lang="en-GB"/>
          </a:p>
        </p:txBody>
      </p:sp>
    </p:spTree>
    <p:extLst>
      <p:ext uri="{BB962C8B-B14F-4D97-AF65-F5344CB8AC3E}">
        <p14:creationId xmlns:p14="http://schemas.microsoft.com/office/powerpoint/2010/main" val="980540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06" indent="0" algn="ctr">
              <a:buNone/>
              <a:defRPr/>
            </a:lvl2pPr>
            <a:lvl3pPr marL="914220" indent="0" algn="ctr">
              <a:buNone/>
              <a:defRPr/>
            </a:lvl3pPr>
            <a:lvl4pPr marL="1371328" indent="0" algn="ctr">
              <a:buNone/>
              <a:defRPr/>
            </a:lvl4pPr>
            <a:lvl5pPr marL="1828439" indent="0" algn="ctr">
              <a:buNone/>
              <a:defRPr/>
            </a:lvl5pPr>
            <a:lvl6pPr marL="2285544" indent="0" algn="ctr">
              <a:buNone/>
              <a:defRPr/>
            </a:lvl6pPr>
            <a:lvl7pPr marL="2742650" indent="0" algn="ctr">
              <a:buNone/>
              <a:defRPr/>
            </a:lvl7pPr>
            <a:lvl8pPr marL="3199760" indent="0" algn="ctr">
              <a:buNone/>
              <a:defRPr/>
            </a:lvl8pPr>
            <a:lvl9pPr marL="3656869"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163559409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dirty="0"/>
              <a:t>Click to edit Master title style</a:t>
            </a:r>
          </a:p>
        </p:txBody>
      </p:sp>
    </p:spTree>
    <p:extLst>
      <p:ext uri="{BB962C8B-B14F-4D97-AF65-F5344CB8AC3E}">
        <p14:creationId xmlns:p14="http://schemas.microsoft.com/office/powerpoint/2010/main" val="269048658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61A8-BFEB-D04C-8E31-C1CDB052ACE7}"/>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76D73DEB-804C-8848-B81F-41CBCD49396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FA89CD2-F8D5-CE47-AF72-FE0952995BD5}"/>
              </a:ext>
            </a:extLst>
          </p:cNvPr>
          <p:cNvSpPr>
            <a:spLocks noGrp="1"/>
          </p:cNvSpPr>
          <p:nvPr>
            <p:ph type="dt" sz="half" idx="10"/>
          </p:nvPr>
        </p:nvSpPr>
        <p:spPr/>
        <p:txBody>
          <a:bodyPr/>
          <a:lstStyle/>
          <a:p>
            <a:fld id="{832A1AAC-5B87-7748-953E-4F59369564A4}" type="datetime1">
              <a:rPr lang="en-GB" smtClean="0"/>
              <a:t>09/09/2019</a:t>
            </a:fld>
            <a:endParaRPr lang="en-US"/>
          </a:p>
        </p:txBody>
      </p:sp>
      <p:sp>
        <p:nvSpPr>
          <p:cNvPr id="5" name="Footer Placeholder 4">
            <a:extLst>
              <a:ext uri="{FF2B5EF4-FFF2-40B4-BE49-F238E27FC236}">
                <a16:creationId xmlns:a16="http://schemas.microsoft.com/office/drawing/2014/main" id="{DBBC586C-AC71-8546-9879-9A436FC10FE1}"/>
              </a:ext>
            </a:extLst>
          </p:cNvPr>
          <p:cNvSpPr>
            <a:spLocks noGrp="1"/>
          </p:cNvSpPr>
          <p:nvPr>
            <p:ph type="ftr" sz="quarter" idx="11"/>
          </p:nvPr>
        </p:nvSpPr>
        <p:spPr/>
        <p:txBody>
          <a:bodyPr/>
          <a:lstStyle/>
          <a:p>
            <a:r>
              <a:rPr lang="en-US"/>
              <a:t>Workshop 1 24th September, 2019, AAL Forum, Aarhus, Denmark  </a:t>
            </a:r>
          </a:p>
        </p:txBody>
      </p:sp>
      <p:sp>
        <p:nvSpPr>
          <p:cNvPr id="6" name="Slide Number Placeholder 5">
            <a:extLst>
              <a:ext uri="{FF2B5EF4-FFF2-40B4-BE49-F238E27FC236}">
                <a16:creationId xmlns:a16="http://schemas.microsoft.com/office/drawing/2014/main" id="{C78D89A1-6BBC-0D4D-9F7E-D3D7C1740FF4}"/>
              </a:ext>
            </a:extLst>
          </p:cNvPr>
          <p:cNvSpPr>
            <a:spLocks noGrp="1"/>
          </p:cNvSpPr>
          <p:nvPr>
            <p:ph type="sldNum" sz="quarter" idx="12"/>
          </p:nvPr>
        </p:nvSpPr>
        <p:spPr/>
        <p:txBody>
          <a:bodyPr/>
          <a:lstStyle/>
          <a:p>
            <a:fld id="{EA7C6D7B-DE45-0C45-BD3F-FA415E8D644B}" type="slidenum">
              <a:rPr lang="en-US" smtClean="0"/>
              <a:t>‹#›</a:t>
            </a:fld>
            <a:endParaRPr lang="en-US"/>
          </a:p>
        </p:txBody>
      </p:sp>
    </p:spTree>
    <p:extLst>
      <p:ext uri="{BB962C8B-B14F-4D97-AF65-F5344CB8AC3E}">
        <p14:creationId xmlns:p14="http://schemas.microsoft.com/office/powerpoint/2010/main" val="1293601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106C-71D8-B946-BA1A-FBDB8F7D6B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FF1EBA-F50D-DB43-B209-D818B807CDA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5906D5-8A9B-3A49-B09E-772EB3583694}"/>
              </a:ext>
            </a:extLst>
          </p:cNvPr>
          <p:cNvSpPr>
            <a:spLocks noGrp="1"/>
          </p:cNvSpPr>
          <p:nvPr>
            <p:ph type="dt" sz="half" idx="10"/>
          </p:nvPr>
        </p:nvSpPr>
        <p:spPr/>
        <p:txBody>
          <a:bodyPr/>
          <a:lstStyle/>
          <a:p>
            <a:fld id="{5FD8BC43-CB35-B441-BF38-5369683A9518}" type="datetime1">
              <a:rPr lang="en-GB" smtClean="0"/>
              <a:t>09/09/2019</a:t>
            </a:fld>
            <a:endParaRPr lang="en-US"/>
          </a:p>
        </p:txBody>
      </p:sp>
      <p:sp>
        <p:nvSpPr>
          <p:cNvPr id="5" name="Footer Placeholder 4">
            <a:extLst>
              <a:ext uri="{FF2B5EF4-FFF2-40B4-BE49-F238E27FC236}">
                <a16:creationId xmlns:a16="http://schemas.microsoft.com/office/drawing/2014/main" id="{4093F920-973C-344A-8250-D0FED5B9EA8F}"/>
              </a:ext>
            </a:extLst>
          </p:cNvPr>
          <p:cNvSpPr>
            <a:spLocks noGrp="1"/>
          </p:cNvSpPr>
          <p:nvPr>
            <p:ph type="ftr" sz="quarter" idx="11"/>
          </p:nvPr>
        </p:nvSpPr>
        <p:spPr/>
        <p:txBody>
          <a:bodyPr/>
          <a:lstStyle/>
          <a:p>
            <a:r>
              <a:rPr lang="en-US"/>
              <a:t>Workshop 1 24th September, 2019, AAL Forum, Aarhus, Denmark  </a:t>
            </a:r>
          </a:p>
        </p:txBody>
      </p:sp>
      <p:sp>
        <p:nvSpPr>
          <p:cNvPr id="6" name="Slide Number Placeholder 5">
            <a:extLst>
              <a:ext uri="{FF2B5EF4-FFF2-40B4-BE49-F238E27FC236}">
                <a16:creationId xmlns:a16="http://schemas.microsoft.com/office/drawing/2014/main" id="{C54F8722-AB41-794F-99C6-20CC2D362AF9}"/>
              </a:ext>
            </a:extLst>
          </p:cNvPr>
          <p:cNvSpPr>
            <a:spLocks noGrp="1"/>
          </p:cNvSpPr>
          <p:nvPr>
            <p:ph type="sldNum" sz="quarter" idx="12"/>
          </p:nvPr>
        </p:nvSpPr>
        <p:spPr/>
        <p:txBody>
          <a:bodyPr/>
          <a:lstStyle/>
          <a:p>
            <a:fld id="{EA7C6D7B-DE45-0C45-BD3F-FA415E8D644B}" type="slidenum">
              <a:rPr lang="en-US" smtClean="0"/>
              <a:t>‹#›</a:t>
            </a:fld>
            <a:endParaRPr lang="en-US"/>
          </a:p>
        </p:txBody>
      </p:sp>
    </p:spTree>
    <p:extLst>
      <p:ext uri="{BB962C8B-B14F-4D97-AF65-F5344CB8AC3E}">
        <p14:creationId xmlns:p14="http://schemas.microsoft.com/office/powerpoint/2010/main" val="19034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C8D3-8097-9542-B66F-9B25FD2DFE86}"/>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56DF3B3-618F-204C-AFA5-4DBFB70D32A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70CD65-D22B-3D42-AD9D-75A08B7E5B9F}"/>
              </a:ext>
            </a:extLst>
          </p:cNvPr>
          <p:cNvSpPr>
            <a:spLocks noGrp="1"/>
          </p:cNvSpPr>
          <p:nvPr>
            <p:ph type="dt" sz="half" idx="10"/>
          </p:nvPr>
        </p:nvSpPr>
        <p:spPr/>
        <p:txBody>
          <a:bodyPr/>
          <a:lstStyle/>
          <a:p>
            <a:fld id="{AF6D0604-C6EB-3C48-BFD5-15BCE17CF7CE}" type="datetime1">
              <a:rPr lang="en-GB" smtClean="0"/>
              <a:t>09/09/2019</a:t>
            </a:fld>
            <a:endParaRPr lang="en-US"/>
          </a:p>
        </p:txBody>
      </p:sp>
      <p:sp>
        <p:nvSpPr>
          <p:cNvPr id="5" name="Footer Placeholder 4">
            <a:extLst>
              <a:ext uri="{FF2B5EF4-FFF2-40B4-BE49-F238E27FC236}">
                <a16:creationId xmlns:a16="http://schemas.microsoft.com/office/drawing/2014/main" id="{82068C0A-D245-6945-9AF9-CFF0C9D2C518}"/>
              </a:ext>
            </a:extLst>
          </p:cNvPr>
          <p:cNvSpPr>
            <a:spLocks noGrp="1"/>
          </p:cNvSpPr>
          <p:nvPr>
            <p:ph type="ftr" sz="quarter" idx="11"/>
          </p:nvPr>
        </p:nvSpPr>
        <p:spPr/>
        <p:txBody>
          <a:bodyPr/>
          <a:lstStyle/>
          <a:p>
            <a:r>
              <a:rPr lang="en-US"/>
              <a:t>Workshop 1 24th September, 2019, AAL Forum, Aarhus, Denmark  </a:t>
            </a:r>
          </a:p>
        </p:txBody>
      </p:sp>
      <p:sp>
        <p:nvSpPr>
          <p:cNvPr id="6" name="Slide Number Placeholder 5">
            <a:extLst>
              <a:ext uri="{FF2B5EF4-FFF2-40B4-BE49-F238E27FC236}">
                <a16:creationId xmlns:a16="http://schemas.microsoft.com/office/drawing/2014/main" id="{07964441-B7E9-104A-AA6B-82CE888FB3AD}"/>
              </a:ext>
            </a:extLst>
          </p:cNvPr>
          <p:cNvSpPr>
            <a:spLocks noGrp="1"/>
          </p:cNvSpPr>
          <p:nvPr>
            <p:ph type="sldNum" sz="quarter" idx="12"/>
          </p:nvPr>
        </p:nvSpPr>
        <p:spPr/>
        <p:txBody>
          <a:bodyPr/>
          <a:lstStyle/>
          <a:p>
            <a:fld id="{EA7C6D7B-DE45-0C45-BD3F-FA415E8D644B}" type="slidenum">
              <a:rPr lang="en-US" smtClean="0"/>
              <a:t>‹#›</a:t>
            </a:fld>
            <a:endParaRPr lang="en-US"/>
          </a:p>
        </p:txBody>
      </p:sp>
    </p:spTree>
    <p:extLst>
      <p:ext uri="{BB962C8B-B14F-4D97-AF65-F5344CB8AC3E}">
        <p14:creationId xmlns:p14="http://schemas.microsoft.com/office/powerpoint/2010/main" val="24306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8F84-B080-4E4B-A34D-C8210B6467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9E25850-0D87-394D-BEC8-4C36157C0750}"/>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0D80139-FB43-6746-B0B7-4F2267279463}"/>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D89F88-2C43-9D47-AE13-E9DE9DF9B357}"/>
              </a:ext>
            </a:extLst>
          </p:cNvPr>
          <p:cNvSpPr>
            <a:spLocks noGrp="1"/>
          </p:cNvSpPr>
          <p:nvPr>
            <p:ph type="dt" sz="half" idx="10"/>
          </p:nvPr>
        </p:nvSpPr>
        <p:spPr/>
        <p:txBody>
          <a:bodyPr/>
          <a:lstStyle/>
          <a:p>
            <a:fld id="{8B75C9FF-35F3-084A-AA0F-7FD3E2049DB4}" type="datetime1">
              <a:rPr lang="en-GB" smtClean="0"/>
              <a:t>09/09/2019</a:t>
            </a:fld>
            <a:endParaRPr lang="en-US"/>
          </a:p>
        </p:txBody>
      </p:sp>
      <p:sp>
        <p:nvSpPr>
          <p:cNvPr id="6" name="Footer Placeholder 5">
            <a:extLst>
              <a:ext uri="{FF2B5EF4-FFF2-40B4-BE49-F238E27FC236}">
                <a16:creationId xmlns:a16="http://schemas.microsoft.com/office/drawing/2014/main" id="{04637651-EC34-D64A-8E53-CDD6314D26AC}"/>
              </a:ext>
            </a:extLst>
          </p:cNvPr>
          <p:cNvSpPr>
            <a:spLocks noGrp="1"/>
          </p:cNvSpPr>
          <p:nvPr>
            <p:ph type="ftr" sz="quarter" idx="11"/>
          </p:nvPr>
        </p:nvSpPr>
        <p:spPr/>
        <p:txBody>
          <a:bodyPr/>
          <a:lstStyle/>
          <a:p>
            <a:r>
              <a:rPr lang="en-US"/>
              <a:t>Workshop 1 24th September, 2019, AAL Forum, Aarhus, Denmark  </a:t>
            </a:r>
          </a:p>
        </p:txBody>
      </p:sp>
      <p:sp>
        <p:nvSpPr>
          <p:cNvPr id="7" name="Slide Number Placeholder 6">
            <a:extLst>
              <a:ext uri="{FF2B5EF4-FFF2-40B4-BE49-F238E27FC236}">
                <a16:creationId xmlns:a16="http://schemas.microsoft.com/office/drawing/2014/main" id="{E212D441-9495-6F45-9A96-43A9AED47DD1}"/>
              </a:ext>
            </a:extLst>
          </p:cNvPr>
          <p:cNvSpPr>
            <a:spLocks noGrp="1"/>
          </p:cNvSpPr>
          <p:nvPr>
            <p:ph type="sldNum" sz="quarter" idx="12"/>
          </p:nvPr>
        </p:nvSpPr>
        <p:spPr/>
        <p:txBody>
          <a:bodyPr/>
          <a:lstStyle/>
          <a:p>
            <a:fld id="{EA7C6D7B-DE45-0C45-BD3F-FA415E8D644B}" type="slidenum">
              <a:rPr lang="en-US" smtClean="0"/>
              <a:t>‹#›</a:t>
            </a:fld>
            <a:endParaRPr lang="en-US"/>
          </a:p>
        </p:txBody>
      </p:sp>
    </p:spTree>
    <p:extLst>
      <p:ext uri="{BB962C8B-B14F-4D97-AF65-F5344CB8AC3E}">
        <p14:creationId xmlns:p14="http://schemas.microsoft.com/office/powerpoint/2010/main" val="1535071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C32D-24F2-F546-B4B3-1623094E79E0}"/>
              </a:ext>
            </a:extLst>
          </p:cNvPr>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059CDD-008D-5E4C-A023-D41FD3E12DB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651BE047-2672-7A4D-AE4D-6EC39F3C8BC5}"/>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051DAF9-B145-F94B-AE09-E3D0B3A3B60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8D55D420-67FB-7A4F-9D56-9112AC6C5AA8}"/>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C4B9602-F235-6440-84D2-3D92347B192B}"/>
              </a:ext>
            </a:extLst>
          </p:cNvPr>
          <p:cNvSpPr>
            <a:spLocks noGrp="1"/>
          </p:cNvSpPr>
          <p:nvPr>
            <p:ph type="dt" sz="half" idx="10"/>
          </p:nvPr>
        </p:nvSpPr>
        <p:spPr/>
        <p:txBody>
          <a:bodyPr/>
          <a:lstStyle/>
          <a:p>
            <a:fld id="{7962B425-77D5-5941-B0F7-293DFA6D6A8F}" type="datetime1">
              <a:rPr lang="en-GB" smtClean="0"/>
              <a:t>09/09/2019</a:t>
            </a:fld>
            <a:endParaRPr lang="en-US"/>
          </a:p>
        </p:txBody>
      </p:sp>
      <p:sp>
        <p:nvSpPr>
          <p:cNvPr id="8" name="Footer Placeholder 7">
            <a:extLst>
              <a:ext uri="{FF2B5EF4-FFF2-40B4-BE49-F238E27FC236}">
                <a16:creationId xmlns:a16="http://schemas.microsoft.com/office/drawing/2014/main" id="{BDC25ED1-7E2B-6447-8EAE-C78A126E5E3A}"/>
              </a:ext>
            </a:extLst>
          </p:cNvPr>
          <p:cNvSpPr>
            <a:spLocks noGrp="1"/>
          </p:cNvSpPr>
          <p:nvPr>
            <p:ph type="ftr" sz="quarter" idx="11"/>
          </p:nvPr>
        </p:nvSpPr>
        <p:spPr/>
        <p:txBody>
          <a:bodyPr/>
          <a:lstStyle/>
          <a:p>
            <a:r>
              <a:rPr lang="en-US"/>
              <a:t>Workshop 1 24th September, 2019, AAL Forum, Aarhus, Denmark  </a:t>
            </a:r>
          </a:p>
        </p:txBody>
      </p:sp>
      <p:sp>
        <p:nvSpPr>
          <p:cNvPr id="9" name="Slide Number Placeholder 8">
            <a:extLst>
              <a:ext uri="{FF2B5EF4-FFF2-40B4-BE49-F238E27FC236}">
                <a16:creationId xmlns:a16="http://schemas.microsoft.com/office/drawing/2014/main" id="{EF63ADC4-2F75-1C4A-BDB1-08AF1F3434E7}"/>
              </a:ext>
            </a:extLst>
          </p:cNvPr>
          <p:cNvSpPr>
            <a:spLocks noGrp="1"/>
          </p:cNvSpPr>
          <p:nvPr>
            <p:ph type="sldNum" sz="quarter" idx="12"/>
          </p:nvPr>
        </p:nvSpPr>
        <p:spPr/>
        <p:txBody>
          <a:bodyPr/>
          <a:lstStyle/>
          <a:p>
            <a:fld id="{EA7C6D7B-DE45-0C45-BD3F-FA415E8D644B}" type="slidenum">
              <a:rPr lang="en-US" smtClean="0"/>
              <a:t>‹#›</a:t>
            </a:fld>
            <a:endParaRPr lang="en-US"/>
          </a:p>
        </p:txBody>
      </p:sp>
    </p:spTree>
    <p:extLst>
      <p:ext uri="{BB962C8B-B14F-4D97-AF65-F5344CB8AC3E}">
        <p14:creationId xmlns:p14="http://schemas.microsoft.com/office/powerpoint/2010/main" val="317641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B92E-D78B-9D49-83A1-A0960AC4A15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DA9BB1A-0038-B642-907E-F0861C53E9E6}"/>
              </a:ext>
            </a:extLst>
          </p:cNvPr>
          <p:cNvSpPr>
            <a:spLocks noGrp="1"/>
          </p:cNvSpPr>
          <p:nvPr>
            <p:ph type="dt" sz="half" idx="10"/>
          </p:nvPr>
        </p:nvSpPr>
        <p:spPr/>
        <p:txBody>
          <a:bodyPr/>
          <a:lstStyle/>
          <a:p>
            <a:fld id="{9C5A7790-11B6-D84E-8656-3A7666BFA25C}" type="datetime1">
              <a:rPr lang="en-GB" smtClean="0"/>
              <a:t>09/09/2019</a:t>
            </a:fld>
            <a:endParaRPr lang="en-US"/>
          </a:p>
        </p:txBody>
      </p:sp>
      <p:sp>
        <p:nvSpPr>
          <p:cNvPr id="4" name="Footer Placeholder 3">
            <a:extLst>
              <a:ext uri="{FF2B5EF4-FFF2-40B4-BE49-F238E27FC236}">
                <a16:creationId xmlns:a16="http://schemas.microsoft.com/office/drawing/2014/main" id="{E660A931-BF5D-7848-9286-CCF7379F106E}"/>
              </a:ext>
            </a:extLst>
          </p:cNvPr>
          <p:cNvSpPr>
            <a:spLocks noGrp="1"/>
          </p:cNvSpPr>
          <p:nvPr>
            <p:ph type="ftr" sz="quarter" idx="11"/>
          </p:nvPr>
        </p:nvSpPr>
        <p:spPr/>
        <p:txBody>
          <a:bodyPr/>
          <a:lstStyle/>
          <a:p>
            <a:r>
              <a:rPr lang="en-US"/>
              <a:t>Workshop 1 24th September, 2019, AAL Forum, Aarhus, Denmark  </a:t>
            </a:r>
          </a:p>
        </p:txBody>
      </p:sp>
      <p:sp>
        <p:nvSpPr>
          <p:cNvPr id="5" name="Slide Number Placeholder 4">
            <a:extLst>
              <a:ext uri="{FF2B5EF4-FFF2-40B4-BE49-F238E27FC236}">
                <a16:creationId xmlns:a16="http://schemas.microsoft.com/office/drawing/2014/main" id="{15FB4B84-BDB2-FD46-84A8-6F977B9D86E0}"/>
              </a:ext>
            </a:extLst>
          </p:cNvPr>
          <p:cNvSpPr>
            <a:spLocks noGrp="1"/>
          </p:cNvSpPr>
          <p:nvPr>
            <p:ph type="sldNum" sz="quarter" idx="12"/>
          </p:nvPr>
        </p:nvSpPr>
        <p:spPr/>
        <p:txBody>
          <a:bodyPr/>
          <a:lstStyle/>
          <a:p>
            <a:fld id="{EA7C6D7B-DE45-0C45-BD3F-FA415E8D644B}" type="slidenum">
              <a:rPr lang="en-US" smtClean="0"/>
              <a:t>‹#›</a:t>
            </a:fld>
            <a:endParaRPr lang="en-US"/>
          </a:p>
        </p:txBody>
      </p:sp>
    </p:spTree>
    <p:extLst>
      <p:ext uri="{BB962C8B-B14F-4D97-AF65-F5344CB8AC3E}">
        <p14:creationId xmlns:p14="http://schemas.microsoft.com/office/powerpoint/2010/main" val="519873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9F917D-3915-774A-8FDD-7836FDA24EA6}"/>
              </a:ext>
            </a:extLst>
          </p:cNvPr>
          <p:cNvSpPr>
            <a:spLocks noGrp="1"/>
          </p:cNvSpPr>
          <p:nvPr>
            <p:ph type="dt" sz="half" idx="10"/>
          </p:nvPr>
        </p:nvSpPr>
        <p:spPr/>
        <p:txBody>
          <a:bodyPr/>
          <a:lstStyle/>
          <a:p>
            <a:fld id="{DA96CC3A-47E4-7349-BE3E-52983A9BA332}" type="datetime1">
              <a:rPr lang="en-GB" smtClean="0"/>
              <a:t>09/09/2019</a:t>
            </a:fld>
            <a:endParaRPr lang="en-US"/>
          </a:p>
        </p:txBody>
      </p:sp>
      <p:sp>
        <p:nvSpPr>
          <p:cNvPr id="3" name="Footer Placeholder 2">
            <a:extLst>
              <a:ext uri="{FF2B5EF4-FFF2-40B4-BE49-F238E27FC236}">
                <a16:creationId xmlns:a16="http://schemas.microsoft.com/office/drawing/2014/main" id="{0E1CD636-181E-3C4D-A448-2FC4C34BA016}"/>
              </a:ext>
            </a:extLst>
          </p:cNvPr>
          <p:cNvSpPr>
            <a:spLocks noGrp="1"/>
          </p:cNvSpPr>
          <p:nvPr>
            <p:ph type="ftr" sz="quarter" idx="11"/>
          </p:nvPr>
        </p:nvSpPr>
        <p:spPr/>
        <p:txBody>
          <a:bodyPr/>
          <a:lstStyle/>
          <a:p>
            <a:r>
              <a:rPr lang="en-US"/>
              <a:t>Workshop 1 24th September, 2019, AAL Forum, Aarhus, Denmark  </a:t>
            </a:r>
          </a:p>
        </p:txBody>
      </p:sp>
      <p:sp>
        <p:nvSpPr>
          <p:cNvPr id="4" name="Slide Number Placeholder 3">
            <a:extLst>
              <a:ext uri="{FF2B5EF4-FFF2-40B4-BE49-F238E27FC236}">
                <a16:creationId xmlns:a16="http://schemas.microsoft.com/office/drawing/2014/main" id="{0467BD14-3CDE-7D44-BD92-5328E88D8B93}"/>
              </a:ext>
            </a:extLst>
          </p:cNvPr>
          <p:cNvSpPr>
            <a:spLocks noGrp="1"/>
          </p:cNvSpPr>
          <p:nvPr>
            <p:ph type="sldNum" sz="quarter" idx="12"/>
          </p:nvPr>
        </p:nvSpPr>
        <p:spPr/>
        <p:txBody>
          <a:bodyPr/>
          <a:lstStyle/>
          <a:p>
            <a:fld id="{EA7C6D7B-DE45-0C45-BD3F-FA415E8D644B}" type="slidenum">
              <a:rPr lang="en-US" smtClean="0"/>
              <a:t>‹#›</a:t>
            </a:fld>
            <a:endParaRPr lang="en-US"/>
          </a:p>
        </p:txBody>
      </p:sp>
    </p:spTree>
    <p:extLst>
      <p:ext uri="{BB962C8B-B14F-4D97-AF65-F5344CB8AC3E}">
        <p14:creationId xmlns:p14="http://schemas.microsoft.com/office/powerpoint/2010/main" val="39570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7274735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8AC3-FC8D-9E45-A24F-180751BA5655}"/>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7583149-1425-E641-A457-68601CDEC92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5F72689-3394-6B42-90C7-2448E0BEC1D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62F010AA-4727-D446-AD89-EDA7B41DD72A}"/>
              </a:ext>
            </a:extLst>
          </p:cNvPr>
          <p:cNvSpPr>
            <a:spLocks noGrp="1"/>
          </p:cNvSpPr>
          <p:nvPr>
            <p:ph type="dt" sz="half" idx="10"/>
          </p:nvPr>
        </p:nvSpPr>
        <p:spPr/>
        <p:txBody>
          <a:bodyPr/>
          <a:lstStyle/>
          <a:p>
            <a:fld id="{BFDDB0B1-A366-BD41-95BB-9FB01D89AF8A}" type="datetime1">
              <a:rPr lang="en-GB" smtClean="0"/>
              <a:t>09/09/2019</a:t>
            </a:fld>
            <a:endParaRPr lang="en-US"/>
          </a:p>
        </p:txBody>
      </p:sp>
      <p:sp>
        <p:nvSpPr>
          <p:cNvPr id="6" name="Footer Placeholder 5">
            <a:extLst>
              <a:ext uri="{FF2B5EF4-FFF2-40B4-BE49-F238E27FC236}">
                <a16:creationId xmlns:a16="http://schemas.microsoft.com/office/drawing/2014/main" id="{CF22E8F3-5090-0145-A1D5-C3D7732259F8}"/>
              </a:ext>
            </a:extLst>
          </p:cNvPr>
          <p:cNvSpPr>
            <a:spLocks noGrp="1"/>
          </p:cNvSpPr>
          <p:nvPr>
            <p:ph type="ftr" sz="quarter" idx="11"/>
          </p:nvPr>
        </p:nvSpPr>
        <p:spPr/>
        <p:txBody>
          <a:bodyPr/>
          <a:lstStyle/>
          <a:p>
            <a:r>
              <a:rPr lang="en-US"/>
              <a:t>Workshop 1 24th September, 2019, AAL Forum, Aarhus, Denmark  </a:t>
            </a:r>
          </a:p>
        </p:txBody>
      </p:sp>
      <p:sp>
        <p:nvSpPr>
          <p:cNvPr id="7" name="Slide Number Placeholder 6">
            <a:extLst>
              <a:ext uri="{FF2B5EF4-FFF2-40B4-BE49-F238E27FC236}">
                <a16:creationId xmlns:a16="http://schemas.microsoft.com/office/drawing/2014/main" id="{A1F44DA3-C173-5448-9410-A82DFE7EBD35}"/>
              </a:ext>
            </a:extLst>
          </p:cNvPr>
          <p:cNvSpPr>
            <a:spLocks noGrp="1"/>
          </p:cNvSpPr>
          <p:nvPr>
            <p:ph type="sldNum" sz="quarter" idx="12"/>
          </p:nvPr>
        </p:nvSpPr>
        <p:spPr/>
        <p:txBody>
          <a:bodyPr/>
          <a:lstStyle/>
          <a:p>
            <a:fld id="{EA7C6D7B-DE45-0C45-BD3F-FA415E8D644B}" type="slidenum">
              <a:rPr lang="en-US" smtClean="0"/>
              <a:t>‹#›</a:t>
            </a:fld>
            <a:endParaRPr lang="en-US"/>
          </a:p>
        </p:txBody>
      </p:sp>
    </p:spTree>
    <p:extLst>
      <p:ext uri="{BB962C8B-B14F-4D97-AF65-F5344CB8AC3E}">
        <p14:creationId xmlns:p14="http://schemas.microsoft.com/office/powerpoint/2010/main" val="597436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A2AC-D9A8-664E-B79D-1E765E9466A2}"/>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5CF486D-6857-FA43-A2F7-F022C90990D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438AFBC-CAF2-D94B-9CEB-7185A267DB7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511B525-CD21-AA47-A694-CF57483583EF}"/>
              </a:ext>
            </a:extLst>
          </p:cNvPr>
          <p:cNvSpPr>
            <a:spLocks noGrp="1"/>
          </p:cNvSpPr>
          <p:nvPr>
            <p:ph type="dt" sz="half" idx="10"/>
          </p:nvPr>
        </p:nvSpPr>
        <p:spPr/>
        <p:txBody>
          <a:bodyPr/>
          <a:lstStyle/>
          <a:p>
            <a:fld id="{EBA79289-432F-C541-84EB-F06794635948}" type="datetime1">
              <a:rPr lang="en-GB" smtClean="0"/>
              <a:t>09/09/2019</a:t>
            </a:fld>
            <a:endParaRPr lang="en-US"/>
          </a:p>
        </p:txBody>
      </p:sp>
      <p:sp>
        <p:nvSpPr>
          <p:cNvPr id="6" name="Footer Placeholder 5">
            <a:extLst>
              <a:ext uri="{FF2B5EF4-FFF2-40B4-BE49-F238E27FC236}">
                <a16:creationId xmlns:a16="http://schemas.microsoft.com/office/drawing/2014/main" id="{CD85C8B0-77E1-6E48-B5E5-4DA45C307F98}"/>
              </a:ext>
            </a:extLst>
          </p:cNvPr>
          <p:cNvSpPr>
            <a:spLocks noGrp="1"/>
          </p:cNvSpPr>
          <p:nvPr>
            <p:ph type="ftr" sz="quarter" idx="11"/>
          </p:nvPr>
        </p:nvSpPr>
        <p:spPr/>
        <p:txBody>
          <a:bodyPr/>
          <a:lstStyle/>
          <a:p>
            <a:r>
              <a:rPr lang="en-US"/>
              <a:t>Workshop 1 24th September, 2019, AAL Forum, Aarhus, Denmark  </a:t>
            </a:r>
          </a:p>
        </p:txBody>
      </p:sp>
      <p:sp>
        <p:nvSpPr>
          <p:cNvPr id="7" name="Slide Number Placeholder 6">
            <a:extLst>
              <a:ext uri="{FF2B5EF4-FFF2-40B4-BE49-F238E27FC236}">
                <a16:creationId xmlns:a16="http://schemas.microsoft.com/office/drawing/2014/main" id="{46967A31-382A-0F4A-B59A-940CC997870F}"/>
              </a:ext>
            </a:extLst>
          </p:cNvPr>
          <p:cNvSpPr>
            <a:spLocks noGrp="1"/>
          </p:cNvSpPr>
          <p:nvPr>
            <p:ph type="sldNum" sz="quarter" idx="12"/>
          </p:nvPr>
        </p:nvSpPr>
        <p:spPr/>
        <p:txBody>
          <a:bodyPr/>
          <a:lstStyle/>
          <a:p>
            <a:fld id="{EA7C6D7B-DE45-0C45-BD3F-FA415E8D644B}" type="slidenum">
              <a:rPr lang="en-US" smtClean="0"/>
              <a:t>‹#›</a:t>
            </a:fld>
            <a:endParaRPr lang="en-US"/>
          </a:p>
        </p:txBody>
      </p:sp>
    </p:spTree>
    <p:extLst>
      <p:ext uri="{BB962C8B-B14F-4D97-AF65-F5344CB8AC3E}">
        <p14:creationId xmlns:p14="http://schemas.microsoft.com/office/powerpoint/2010/main" val="3506186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CE341-85EA-9E48-A213-4A7353B12FE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006E4E5-D15D-194F-9B0A-92D7C19E62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243DD7-77AA-9449-9017-54519A35C91D}"/>
              </a:ext>
            </a:extLst>
          </p:cNvPr>
          <p:cNvSpPr>
            <a:spLocks noGrp="1"/>
          </p:cNvSpPr>
          <p:nvPr>
            <p:ph type="dt" sz="half" idx="10"/>
          </p:nvPr>
        </p:nvSpPr>
        <p:spPr/>
        <p:txBody>
          <a:bodyPr/>
          <a:lstStyle/>
          <a:p>
            <a:fld id="{DF104B9C-52FA-5A46-B0B1-7362E793058F}" type="datetime1">
              <a:rPr lang="en-GB" smtClean="0"/>
              <a:t>09/09/2019</a:t>
            </a:fld>
            <a:endParaRPr lang="en-US"/>
          </a:p>
        </p:txBody>
      </p:sp>
      <p:sp>
        <p:nvSpPr>
          <p:cNvPr id="5" name="Footer Placeholder 4">
            <a:extLst>
              <a:ext uri="{FF2B5EF4-FFF2-40B4-BE49-F238E27FC236}">
                <a16:creationId xmlns:a16="http://schemas.microsoft.com/office/drawing/2014/main" id="{3F746C25-B2EA-BF48-887B-52B88FF68C34}"/>
              </a:ext>
            </a:extLst>
          </p:cNvPr>
          <p:cNvSpPr>
            <a:spLocks noGrp="1"/>
          </p:cNvSpPr>
          <p:nvPr>
            <p:ph type="ftr" sz="quarter" idx="11"/>
          </p:nvPr>
        </p:nvSpPr>
        <p:spPr/>
        <p:txBody>
          <a:bodyPr/>
          <a:lstStyle/>
          <a:p>
            <a:r>
              <a:rPr lang="en-US"/>
              <a:t>Workshop 1 24th September, 2019, AAL Forum, Aarhus, Denmark  </a:t>
            </a:r>
          </a:p>
        </p:txBody>
      </p:sp>
      <p:sp>
        <p:nvSpPr>
          <p:cNvPr id="6" name="Slide Number Placeholder 5">
            <a:extLst>
              <a:ext uri="{FF2B5EF4-FFF2-40B4-BE49-F238E27FC236}">
                <a16:creationId xmlns:a16="http://schemas.microsoft.com/office/drawing/2014/main" id="{23B17915-06EB-2744-A7D1-8E419B5ED0C9}"/>
              </a:ext>
            </a:extLst>
          </p:cNvPr>
          <p:cNvSpPr>
            <a:spLocks noGrp="1"/>
          </p:cNvSpPr>
          <p:nvPr>
            <p:ph type="sldNum" sz="quarter" idx="12"/>
          </p:nvPr>
        </p:nvSpPr>
        <p:spPr/>
        <p:txBody>
          <a:bodyPr/>
          <a:lstStyle/>
          <a:p>
            <a:fld id="{EA7C6D7B-DE45-0C45-BD3F-FA415E8D644B}" type="slidenum">
              <a:rPr lang="en-US" smtClean="0"/>
              <a:t>‹#›</a:t>
            </a:fld>
            <a:endParaRPr lang="en-US"/>
          </a:p>
        </p:txBody>
      </p:sp>
    </p:spTree>
    <p:extLst>
      <p:ext uri="{BB962C8B-B14F-4D97-AF65-F5344CB8AC3E}">
        <p14:creationId xmlns:p14="http://schemas.microsoft.com/office/powerpoint/2010/main" val="3137741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CD857-3BF3-7342-8987-9FBA48CE6F78}"/>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8096D5A-0E4B-1B45-9399-1E21C884E147}"/>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F4A78F-A36D-C648-B86A-965C41C12855}"/>
              </a:ext>
            </a:extLst>
          </p:cNvPr>
          <p:cNvSpPr>
            <a:spLocks noGrp="1"/>
          </p:cNvSpPr>
          <p:nvPr>
            <p:ph type="dt" sz="half" idx="10"/>
          </p:nvPr>
        </p:nvSpPr>
        <p:spPr/>
        <p:txBody>
          <a:bodyPr/>
          <a:lstStyle/>
          <a:p>
            <a:fld id="{9E40E668-D035-6F48-8BC1-A7387D3EF2AB}" type="datetime1">
              <a:rPr lang="en-GB" smtClean="0"/>
              <a:t>09/09/2019</a:t>
            </a:fld>
            <a:endParaRPr lang="en-US"/>
          </a:p>
        </p:txBody>
      </p:sp>
      <p:sp>
        <p:nvSpPr>
          <p:cNvPr id="5" name="Footer Placeholder 4">
            <a:extLst>
              <a:ext uri="{FF2B5EF4-FFF2-40B4-BE49-F238E27FC236}">
                <a16:creationId xmlns:a16="http://schemas.microsoft.com/office/drawing/2014/main" id="{FA73DCF9-7FD9-2C40-9EDE-01F23EF9FF41}"/>
              </a:ext>
            </a:extLst>
          </p:cNvPr>
          <p:cNvSpPr>
            <a:spLocks noGrp="1"/>
          </p:cNvSpPr>
          <p:nvPr>
            <p:ph type="ftr" sz="quarter" idx="11"/>
          </p:nvPr>
        </p:nvSpPr>
        <p:spPr/>
        <p:txBody>
          <a:bodyPr/>
          <a:lstStyle/>
          <a:p>
            <a:r>
              <a:rPr lang="en-US"/>
              <a:t>Workshop 1 24th September, 2019, AAL Forum, Aarhus, Denmark  </a:t>
            </a:r>
          </a:p>
        </p:txBody>
      </p:sp>
      <p:sp>
        <p:nvSpPr>
          <p:cNvPr id="6" name="Slide Number Placeholder 5">
            <a:extLst>
              <a:ext uri="{FF2B5EF4-FFF2-40B4-BE49-F238E27FC236}">
                <a16:creationId xmlns:a16="http://schemas.microsoft.com/office/drawing/2014/main" id="{4B40495B-84C5-8647-8805-32AAB2C3D1F0}"/>
              </a:ext>
            </a:extLst>
          </p:cNvPr>
          <p:cNvSpPr>
            <a:spLocks noGrp="1"/>
          </p:cNvSpPr>
          <p:nvPr>
            <p:ph type="sldNum" sz="quarter" idx="12"/>
          </p:nvPr>
        </p:nvSpPr>
        <p:spPr/>
        <p:txBody>
          <a:bodyPr/>
          <a:lstStyle/>
          <a:p>
            <a:fld id="{EA7C6D7B-DE45-0C45-BD3F-FA415E8D644B}" type="slidenum">
              <a:rPr lang="en-US" smtClean="0"/>
              <a:t>‹#›</a:t>
            </a:fld>
            <a:endParaRPr lang="en-US"/>
          </a:p>
        </p:txBody>
      </p:sp>
    </p:spTree>
    <p:extLst>
      <p:ext uri="{BB962C8B-B14F-4D97-AF65-F5344CB8AC3E}">
        <p14:creationId xmlns:p14="http://schemas.microsoft.com/office/powerpoint/2010/main" val="348401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58353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2038046"/>
            <a:ext cx="7772400" cy="466773"/>
          </a:xfrm>
          <a:prstGeom prst="rect">
            <a:avLst/>
          </a:prstGeom>
        </p:spPr>
        <p:txBody>
          <a:bodyPr vert="horz" lIns="68571" tIns="34289" rIns="68571" bIns="34289"/>
          <a:lstStyle>
            <a:lvl1pPr algn="l">
              <a:defRPr sz="3200">
                <a:solidFill>
                  <a:schemeClr val="bg1">
                    <a:lumMod val="50000"/>
                  </a:schemeClr>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816964"/>
            <a:ext cx="6400800" cy="1194955"/>
          </a:xfrm>
          <a:prstGeom prst="rect">
            <a:avLst/>
          </a:prstGeom>
        </p:spPr>
        <p:txBody>
          <a:bodyPr vert="horz" lIns="68571" tIns="34289" rIns="68571" bIns="34289"/>
          <a:lstStyle>
            <a:lvl1pPr marL="0" indent="0" algn="l">
              <a:buNone/>
              <a:defRPr sz="2000">
                <a:latin typeface="Arial"/>
                <a:cs typeface="Arial"/>
              </a:defRPr>
            </a:lvl1pPr>
            <a:lvl2pPr marL="457106" indent="0" algn="ctr">
              <a:buNone/>
              <a:defRPr/>
            </a:lvl2pPr>
            <a:lvl3pPr marL="914220" indent="0" algn="ctr">
              <a:buNone/>
              <a:defRPr/>
            </a:lvl3pPr>
            <a:lvl4pPr marL="1371328" indent="0" algn="ctr">
              <a:buNone/>
              <a:defRPr/>
            </a:lvl4pPr>
            <a:lvl5pPr marL="1828439" indent="0" algn="ctr">
              <a:buNone/>
              <a:defRPr/>
            </a:lvl5pPr>
            <a:lvl6pPr marL="2285544" indent="0" algn="ctr">
              <a:buNone/>
              <a:defRPr/>
            </a:lvl6pPr>
            <a:lvl7pPr marL="2742650" indent="0" algn="ctr">
              <a:buNone/>
              <a:defRPr/>
            </a:lvl7pPr>
            <a:lvl8pPr marL="3199760" indent="0" algn="ctr">
              <a:buNone/>
              <a:defRPr/>
            </a:lvl8pPr>
            <a:lvl9pPr marL="3656869"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94352174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68571" tIns="34289" rIns="68571" bIns="34289"/>
          <a:lstStyle>
            <a:lvl1pPr algn="l">
              <a:defRPr sz="2800">
                <a:solidFill>
                  <a:schemeClr val="tx1"/>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666178"/>
            <a:ext cx="6400800" cy="1314450"/>
          </a:xfrm>
          <a:prstGeom prst="rect">
            <a:avLst/>
          </a:prstGeom>
        </p:spPr>
        <p:txBody>
          <a:bodyPr vert="horz" lIns="68571" tIns="34289" rIns="68571" bIns="34289"/>
          <a:lstStyle>
            <a:lvl1pPr marL="0" indent="0" algn="l">
              <a:buNone/>
              <a:defRPr sz="2000">
                <a:latin typeface="Arial"/>
                <a:cs typeface="Arial"/>
              </a:defRPr>
            </a:lvl1pPr>
            <a:lvl2pPr marL="457106" indent="0" algn="ctr">
              <a:buNone/>
              <a:defRPr/>
            </a:lvl2pPr>
            <a:lvl3pPr marL="914220" indent="0" algn="ctr">
              <a:buNone/>
              <a:defRPr/>
            </a:lvl3pPr>
            <a:lvl4pPr marL="1371328" indent="0" algn="ctr">
              <a:buNone/>
              <a:defRPr/>
            </a:lvl4pPr>
            <a:lvl5pPr marL="1828439" indent="0" algn="ctr">
              <a:buNone/>
              <a:defRPr/>
            </a:lvl5pPr>
            <a:lvl6pPr marL="2285544" indent="0" algn="ctr">
              <a:buNone/>
              <a:defRPr/>
            </a:lvl6pPr>
            <a:lvl7pPr marL="2742650" indent="0" algn="ctr">
              <a:buNone/>
              <a:defRPr/>
            </a:lvl7pPr>
            <a:lvl8pPr marL="3199760" indent="0" algn="ctr">
              <a:buNone/>
              <a:defRPr/>
            </a:lvl8pPr>
            <a:lvl9pPr marL="3656869"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75065153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defTabSz="912813" eaLnBrk="0" hangingPunct="0">
              <a:defRPr smtClean="0"/>
            </a:lvl1pPr>
          </a:lstStyle>
          <a:p>
            <a:pPr>
              <a:defRPr/>
            </a:pPr>
            <a:fld id="{C8B2AEB7-769E-BD41-AA7E-F9D0D759AB1C}" type="slidenum">
              <a:rPr lang="en-GB" altLang="en-US"/>
              <a:pPr>
                <a:defRPr/>
              </a:pPr>
              <a:t>‹#›</a:t>
            </a:fld>
            <a:endParaRPr lang="en-GB" altLang="en-US"/>
          </a:p>
        </p:txBody>
      </p:sp>
    </p:spTree>
    <p:extLst>
      <p:ext uri="{BB962C8B-B14F-4D97-AF65-F5344CB8AC3E}">
        <p14:creationId xmlns:p14="http://schemas.microsoft.com/office/powerpoint/2010/main" val="188147349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2038046"/>
            <a:ext cx="7772400" cy="466773"/>
          </a:xfrm>
          <a:prstGeom prst="rect">
            <a:avLst/>
          </a:prstGeom>
        </p:spPr>
        <p:txBody>
          <a:bodyPr vert="horz" lIns="68579" tIns="34289" rIns="68579" bIns="34289"/>
          <a:lstStyle>
            <a:lvl1pPr algn="l">
              <a:defRPr sz="3200">
                <a:solidFill>
                  <a:schemeClr val="bg1">
                    <a:lumMod val="50000"/>
                  </a:schemeClr>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816959"/>
            <a:ext cx="6400800" cy="1194955"/>
          </a:xfrm>
          <a:prstGeom prst="rect">
            <a:avLst/>
          </a:prstGeom>
        </p:spPr>
        <p:txBody>
          <a:bodyPr vert="horz" lIns="68579" tIns="34289" rIns="68579" bIns="34289"/>
          <a:lstStyle>
            <a:lvl1pPr marL="0" indent="0" algn="l">
              <a:buNone/>
              <a:defRPr sz="2000">
                <a:latin typeface="Arial"/>
                <a:cs typeface="Arial"/>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2832839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emf"/><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1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emf"/><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6.xml"/><Relationship Id="rId7" Type="http://schemas.openxmlformats.org/officeDocument/2006/relationships/image" Target="../media/image3.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7.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3.emf"/><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ttps://assets.publishing.service.gov.uk/government/uploads/system/uploads/topical_event/logo/143/s300_IS_LOGO_GOVUK.png"/>
          <p:cNvPicPr>
            <a:picLocks noChangeAspect="1" noChangeArrowheads="1"/>
          </p:cNvPicPr>
          <p:nvPr userDrawn="1"/>
        </p:nvPicPr>
        <p:blipFill>
          <a:blip r:embed="rId4">
            <a:extLst>
              <a:ext uri="{28A0092B-C50C-407E-A947-70E740481C1C}">
                <a14:useLocalDpi xmlns:a14="http://schemas.microsoft.com/office/drawing/2010/main" val="0"/>
              </a:ext>
            </a:extLst>
          </a:blip>
          <a:srcRect t="18282" b="16000"/>
          <a:stretch>
            <a:fillRect/>
          </a:stretch>
        </p:blipFill>
        <p:spPr bwMode="auto">
          <a:xfrm>
            <a:off x="6696075" y="51470"/>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57963" y="4406900"/>
            <a:ext cx="2303462"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6588224" y="4077525"/>
            <a:ext cx="2232248" cy="93610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
        <p:nvSpPr>
          <p:cNvPr id="7" name="TextBox 6">
            <a:extLst>
              <a:ext uri="{FF2B5EF4-FFF2-40B4-BE49-F238E27FC236}">
                <a16:creationId xmlns:a16="http://schemas.microsoft.com/office/drawing/2014/main" id="{6A940EEF-6B84-754A-B986-0531FAB53710}"/>
              </a:ext>
            </a:extLst>
          </p:cNvPr>
          <p:cNvSpPr txBox="1"/>
          <p:nvPr userDrawn="1"/>
        </p:nvSpPr>
        <p:spPr>
          <a:xfrm>
            <a:off x="330830" y="4712010"/>
            <a:ext cx="2286000" cy="276985"/>
          </a:xfrm>
          <a:prstGeom prst="rect">
            <a:avLst/>
          </a:prstGeom>
          <a:noFill/>
        </p:spPr>
        <p:txBody>
          <a:bodyPr lIns="0" tIns="45713" rIns="91426" bIns="45713">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a:defRPr/>
            </a:pPr>
            <a:r>
              <a:rPr lang="en-US" sz="1200" dirty="0">
                <a:solidFill>
                  <a:srgbClr val="8A7967"/>
                </a:solidFill>
                <a:latin typeface="Arial" charset="0"/>
                <a:cs typeface="Arial" charset="0"/>
              </a:rPr>
              <a:t>UK Research and Innovation </a:t>
            </a:r>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18" algn="l" rtl="0" fontAlgn="base">
        <a:spcBef>
          <a:spcPct val="0"/>
        </a:spcBef>
        <a:spcAft>
          <a:spcPct val="0"/>
        </a:spcAft>
        <a:defRPr sz="2800">
          <a:solidFill>
            <a:schemeClr val="tx1"/>
          </a:solidFill>
          <a:latin typeface="Verdana" pitchFamily="-1" charset="0"/>
        </a:defRPr>
      </a:lvl6pPr>
      <a:lvl7pPr marL="914243" algn="l" rtl="0" fontAlgn="base">
        <a:spcBef>
          <a:spcPct val="0"/>
        </a:spcBef>
        <a:spcAft>
          <a:spcPct val="0"/>
        </a:spcAft>
        <a:defRPr sz="2800">
          <a:solidFill>
            <a:schemeClr val="tx1"/>
          </a:solidFill>
          <a:latin typeface="Verdana" pitchFamily="-1" charset="0"/>
        </a:defRPr>
      </a:lvl7pPr>
      <a:lvl8pPr marL="1371362" algn="l" rtl="0" fontAlgn="base">
        <a:spcBef>
          <a:spcPct val="0"/>
        </a:spcBef>
        <a:spcAft>
          <a:spcPct val="0"/>
        </a:spcAft>
        <a:defRPr sz="2800">
          <a:solidFill>
            <a:schemeClr val="tx1"/>
          </a:solidFill>
          <a:latin typeface="Verdana" pitchFamily="-1" charset="0"/>
        </a:defRPr>
      </a:lvl8pPr>
      <a:lvl9pPr marL="1828484" algn="l" rtl="0" fontAlgn="base">
        <a:spcBef>
          <a:spcPct val="0"/>
        </a:spcBef>
        <a:spcAft>
          <a:spcPct val="0"/>
        </a:spcAft>
        <a:defRPr sz="2800">
          <a:solidFill>
            <a:schemeClr val="tx1"/>
          </a:solidFill>
          <a:latin typeface="Verdana" pitchFamily="-1" charset="0"/>
        </a:defRPr>
      </a:lvl9pPr>
    </p:titleStyle>
    <p:body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ttps://assets.publishing.service.gov.uk/government/uploads/system/uploads/topical_event/logo/143/s300_IS_LOGO_GOVUK.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t="18282" b="16000"/>
          <a:stretch>
            <a:fillRect/>
          </a:stretch>
        </p:blipFill>
        <p:spPr bwMode="auto">
          <a:xfrm>
            <a:off x="6876256" y="4765"/>
            <a:ext cx="2134434" cy="91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6" cstate="screen">
            <a:extLst>
              <a:ext uri="{28A0092B-C50C-407E-A947-70E740481C1C}">
                <a14:useLocalDpi xmlns:a14="http://schemas.microsoft.com/office/drawing/2010/main"/>
              </a:ext>
            </a:extLst>
          </a:blip>
          <a:srcRect l="15195" t="30994" r="16425" b="27715"/>
          <a:stretch>
            <a:fillRect/>
          </a:stretch>
        </p:blipFill>
        <p:spPr bwMode="auto">
          <a:xfrm>
            <a:off x="0" y="4442366"/>
            <a:ext cx="1835696" cy="7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085723"/>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70" r:id="rId3"/>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06" algn="l" rtl="0" fontAlgn="base">
        <a:spcBef>
          <a:spcPct val="0"/>
        </a:spcBef>
        <a:spcAft>
          <a:spcPct val="0"/>
        </a:spcAft>
        <a:defRPr sz="2800">
          <a:solidFill>
            <a:schemeClr val="tx1"/>
          </a:solidFill>
          <a:latin typeface="Verdana" pitchFamily="-1" charset="0"/>
        </a:defRPr>
      </a:lvl6pPr>
      <a:lvl7pPr marL="914220" algn="l" rtl="0" fontAlgn="base">
        <a:spcBef>
          <a:spcPct val="0"/>
        </a:spcBef>
        <a:spcAft>
          <a:spcPct val="0"/>
        </a:spcAft>
        <a:defRPr sz="2800">
          <a:solidFill>
            <a:schemeClr val="tx1"/>
          </a:solidFill>
          <a:latin typeface="Verdana" pitchFamily="-1" charset="0"/>
        </a:defRPr>
      </a:lvl7pPr>
      <a:lvl8pPr marL="1371328" algn="l" rtl="0" fontAlgn="base">
        <a:spcBef>
          <a:spcPct val="0"/>
        </a:spcBef>
        <a:spcAft>
          <a:spcPct val="0"/>
        </a:spcAft>
        <a:defRPr sz="2800">
          <a:solidFill>
            <a:schemeClr val="tx1"/>
          </a:solidFill>
          <a:latin typeface="Verdana" pitchFamily="-1" charset="0"/>
        </a:defRPr>
      </a:lvl8pPr>
      <a:lvl9pPr marL="1828439" algn="l" rtl="0" fontAlgn="base">
        <a:spcBef>
          <a:spcPct val="0"/>
        </a:spcBef>
        <a:spcAft>
          <a:spcPct val="0"/>
        </a:spcAft>
        <a:defRPr sz="2800">
          <a:solidFill>
            <a:schemeClr val="tx1"/>
          </a:solidFill>
          <a:latin typeface="Verdana" pitchFamily="-1" charset="0"/>
        </a:defRPr>
      </a:lvl9pPr>
    </p:titleStyle>
    <p:bodyStyle>
      <a:lvl1pPr marL="339716" indent="-339716"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57" indent="-282568"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797" indent="-225419"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886" indent="-225419"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7976" indent="-225419"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12"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23"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128"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240"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ttps://assets.publishing.service.gov.uk/government/uploads/system/uploads/topical_event/logo/143/s300_IS_LOGO_GOVUK.png"/>
          <p:cNvPicPr>
            <a:picLocks noChangeAspect="1" noChangeArrowheads="1"/>
          </p:cNvPicPr>
          <p:nvPr userDrawn="1"/>
        </p:nvPicPr>
        <p:blipFill>
          <a:blip r:embed="rId4">
            <a:extLst>
              <a:ext uri="{28A0092B-C50C-407E-A947-70E740481C1C}">
                <a14:useLocalDpi xmlns:a14="http://schemas.microsoft.com/office/drawing/2010/main" val="0"/>
              </a:ext>
            </a:extLst>
          </a:blip>
          <a:srcRect t="18282" b="16000"/>
          <a:stretch>
            <a:fillRect/>
          </a:stretch>
        </p:blipFill>
        <p:spPr bwMode="auto">
          <a:xfrm>
            <a:off x="6696076" y="4764"/>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5">
            <a:extLst>
              <a:ext uri="{28A0092B-C50C-407E-A947-70E740481C1C}">
                <a14:useLocalDpi xmlns:a14="http://schemas.microsoft.com/office/drawing/2010/main" val="0"/>
              </a:ext>
            </a:extLst>
          </a:blip>
          <a:srcRect l="15195" t="30994" r="16425" b="27715"/>
          <a:stretch>
            <a:fillRect/>
          </a:stretch>
        </p:blipFill>
        <p:spPr bwMode="auto">
          <a:xfrm>
            <a:off x="1" y="4349750"/>
            <a:ext cx="2052638"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57964" y="4406901"/>
            <a:ext cx="2303462"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6588225" y="4077526"/>
            <a:ext cx="2232248" cy="93610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8"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1" charset="0"/>
            </a:endParaRPr>
          </a:p>
        </p:txBody>
      </p:sp>
      <p:sp>
        <p:nvSpPr>
          <p:cNvPr id="6" name="TextBox 5">
            <a:extLst>
              <a:ext uri="{FF2B5EF4-FFF2-40B4-BE49-F238E27FC236}">
                <a16:creationId xmlns:a16="http://schemas.microsoft.com/office/drawing/2014/main" id="{2207A78C-E935-47B8-8389-5A0276F934FE}"/>
              </a:ext>
            </a:extLst>
          </p:cNvPr>
          <p:cNvSpPr txBox="1"/>
          <p:nvPr userDrawn="1"/>
        </p:nvSpPr>
        <p:spPr>
          <a:xfrm>
            <a:off x="3563888" y="4876006"/>
            <a:ext cx="2016224" cy="261610"/>
          </a:xfrm>
          <a:prstGeom prst="rect">
            <a:avLst/>
          </a:prstGeom>
          <a:noFill/>
        </p:spPr>
        <p:txBody>
          <a:bodyPr wrap="square" rtlCol="0">
            <a:spAutoFit/>
          </a:bodyPr>
          <a:lstStyle/>
          <a:p>
            <a:pPr algn="ctr" defTabSz="914378">
              <a:defRPr/>
            </a:pPr>
            <a:r>
              <a:rPr lang="en-US" sz="1100" b="1" dirty="0">
                <a:solidFill>
                  <a:schemeClr val="bg1">
                    <a:lumMod val="50000"/>
                  </a:schemeClr>
                </a:solidFill>
                <a:latin typeface="Arial"/>
              </a:rPr>
              <a:t>Official Sensitive</a:t>
            </a:r>
          </a:p>
        </p:txBody>
      </p:sp>
    </p:spTree>
    <p:extLst>
      <p:ext uri="{BB962C8B-B14F-4D97-AF65-F5344CB8AC3E}">
        <p14:creationId xmlns:p14="http://schemas.microsoft.com/office/powerpoint/2010/main" val="270208900"/>
      </p:ext>
    </p:extLst>
  </p:cSld>
  <p:clrMap bg1="lt1" tx1="dk1" bg2="lt2" tx2="dk2" accent1="accent1" accent2="accent2" accent3="accent3" accent4="accent4" accent5="accent5" accent6="accent6" hlink="hlink" folHlink="folHlink"/>
  <p:sldLayoutIdLst>
    <p:sldLayoutId id="2147484165" r:id="rId1"/>
    <p:sldLayoutId id="2147484166" r:id="rId2"/>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06" algn="l" rtl="0" fontAlgn="base">
        <a:spcBef>
          <a:spcPct val="0"/>
        </a:spcBef>
        <a:spcAft>
          <a:spcPct val="0"/>
        </a:spcAft>
        <a:defRPr sz="2800">
          <a:solidFill>
            <a:schemeClr val="tx1"/>
          </a:solidFill>
          <a:latin typeface="Verdana" pitchFamily="-1" charset="0"/>
        </a:defRPr>
      </a:lvl6pPr>
      <a:lvl7pPr marL="914220" algn="l" rtl="0" fontAlgn="base">
        <a:spcBef>
          <a:spcPct val="0"/>
        </a:spcBef>
        <a:spcAft>
          <a:spcPct val="0"/>
        </a:spcAft>
        <a:defRPr sz="2800">
          <a:solidFill>
            <a:schemeClr val="tx1"/>
          </a:solidFill>
          <a:latin typeface="Verdana" pitchFamily="-1" charset="0"/>
        </a:defRPr>
      </a:lvl7pPr>
      <a:lvl8pPr marL="1371328" algn="l" rtl="0" fontAlgn="base">
        <a:spcBef>
          <a:spcPct val="0"/>
        </a:spcBef>
        <a:spcAft>
          <a:spcPct val="0"/>
        </a:spcAft>
        <a:defRPr sz="2800">
          <a:solidFill>
            <a:schemeClr val="tx1"/>
          </a:solidFill>
          <a:latin typeface="Verdana" pitchFamily="-1" charset="0"/>
        </a:defRPr>
      </a:lvl8pPr>
      <a:lvl9pPr marL="1828439" algn="l" rtl="0" fontAlgn="base">
        <a:spcBef>
          <a:spcPct val="0"/>
        </a:spcBef>
        <a:spcAft>
          <a:spcPct val="0"/>
        </a:spcAft>
        <a:defRPr sz="2800">
          <a:solidFill>
            <a:schemeClr val="tx1"/>
          </a:solidFill>
          <a:latin typeface="Verdana" pitchFamily="-1" charset="0"/>
        </a:defRPr>
      </a:lvl9pPr>
    </p:titleStyle>
    <p:bodyStyle>
      <a:lvl1pPr marL="339716" indent="-339716"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57" indent="-282568"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797" indent="-225419"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886" indent="-225419"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7976" indent="-225419"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12"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23"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128"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240"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D4C8B-BC2B-1148-A15F-E836EFCC8E7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7F7623-4FF8-E44C-A878-44ADBC7A99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F11E53-C6BF-EF4B-A3C1-ADD0FD477B4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B4BD0EE-8B99-1441-965E-5582FA92F237}" type="datetime1">
              <a:rPr lang="en-GB" smtClean="0"/>
              <a:t>09/09/2019</a:t>
            </a:fld>
            <a:endParaRPr lang="en-US"/>
          </a:p>
        </p:txBody>
      </p:sp>
      <p:sp>
        <p:nvSpPr>
          <p:cNvPr id="5" name="Footer Placeholder 4">
            <a:extLst>
              <a:ext uri="{FF2B5EF4-FFF2-40B4-BE49-F238E27FC236}">
                <a16:creationId xmlns:a16="http://schemas.microsoft.com/office/drawing/2014/main" id="{5075483C-40EC-DD42-9AA9-07E13255F20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Workshop 1 24th September, 2019, AAL Forum, Aarhus, Denmark  </a:t>
            </a:r>
          </a:p>
        </p:txBody>
      </p:sp>
      <p:sp>
        <p:nvSpPr>
          <p:cNvPr id="6" name="Slide Number Placeholder 5">
            <a:extLst>
              <a:ext uri="{FF2B5EF4-FFF2-40B4-BE49-F238E27FC236}">
                <a16:creationId xmlns:a16="http://schemas.microsoft.com/office/drawing/2014/main" id="{FB3176AE-C301-874A-AB05-79B52AB8C4A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A7C6D7B-DE45-0C45-BD3F-FA415E8D644B}" type="slidenum">
              <a:rPr lang="en-US" smtClean="0"/>
              <a:t>‹#›</a:t>
            </a:fld>
            <a:endParaRPr lang="en-US"/>
          </a:p>
        </p:txBody>
      </p:sp>
    </p:spTree>
    <p:extLst>
      <p:ext uri="{BB962C8B-B14F-4D97-AF65-F5344CB8AC3E}">
        <p14:creationId xmlns:p14="http://schemas.microsoft.com/office/powerpoint/2010/main" val="32876691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https://assets.publishing.service.gov.uk/government/uploads/system/uploads/topical_event/logo/143/s300_IS_LOGO_GOVUK.png"/>
          <p:cNvPicPr>
            <a:picLocks noChangeAspect="1" noChangeArrowheads="1"/>
          </p:cNvPicPr>
          <p:nvPr userDrawn="1"/>
        </p:nvPicPr>
        <p:blipFill>
          <a:blip r:embed="rId5">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6" name="Line 11"/>
          <p:cNvSpPr>
            <a:spLocks noChangeShapeType="1"/>
          </p:cNvSpPr>
          <p:nvPr userDrawn="1"/>
        </p:nvSpPr>
        <p:spPr bwMode="auto">
          <a:xfrm>
            <a:off x="468313" y="1085850"/>
            <a:ext cx="8135937" cy="0"/>
          </a:xfrm>
          <a:prstGeom prst="line">
            <a:avLst/>
          </a:prstGeom>
          <a:noFill/>
          <a:ln w="19050">
            <a:solidFill>
              <a:schemeClr val="bg1">
                <a:lumMod val="75000"/>
              </a:schemeClr>
            </a:solidFill>
            <a:round/>
            <a:headEnd/>
            <a:tailEnd/>
          </a:ln>
        </p:spPr>
        <p:txBody>
          <a:bodyPr wrap="none" lIns="91426" tIns="45713" rIns="91426" bIns="45713" anchor="ctr"/>
          <a:lstStyle/>
          <a:p>
            <a:pPr eaLnBrk="1" hangingPunct="1">
              <a:defRPr/>
            </a:pPr>
            <a:endParaRPr lang="en-US">
              <a:solidFill>
                <a:prstClr val="black"/>
              </a:solidFill>
              <a:ea typeface="ＭＳ Ｐゴシック" charset="0"/>
              <a:cs typeface="ＭＳ Ｐゴシック" charset="0"/>
            </a:endParaRPr>
          </a:p>
        </p:txBody>
      </p:sp>
      <p:sp>
        <p:nvSpPr>
          <p:cNvPr id="7" name="TextBox 6"/>
          <p:cNvSpPr txBox="1"/>
          <p:nvPr userDrawn="1"/>
        </p:nvSpPr>
        <p:spPr>
          <a:xfrm>
            <a:off x="468313" y="4859338"/>
            <a:ext cx="2286000" cy="230187"/>
          </a:xfrm>
          <a:prstGeom prst="rect">
            <a:avLst/>
          </a:prstGeom>
          <a:noFill/>
        </p:spPr>
        <p:txBody>
          <a:bodyPr lIns="0" tIns="45713" rIns="91426" bIns="45713">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a:defRPr/>
            </a:pPr>
            <a:r>
              <a:rPr lang="en-US" sz="900" dirty="0">
                <a:solidFill>
                  <a:srgbClr val="8A7967"/>
                </a:solidFill>
                <a:latin typeface="Arial" charset="0"/>
                <a:cs typeface="Arial" charset="0"/>
              </a:rPr>
              <a:t>UK Research and Innovation </a:t>
            </a:r>
          </a:p>
        </p:txBody>
      </p:sp>
      <p:pic>
        <p:nvPicPr>
          <p:cNvPr id="3077"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2413" y="-573088"/>
            <a:ext cx="3230563"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8"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7038" y="4084638"/>
            <a:ext cx="256063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1"/>
          <p:cNvSpPr>
            <a:spLocks noChangeShapeType="1"/>
          </p:cNvSpPr>
          <p:nvPr userDrawn="1"/>
        </p:nvSpPr>
        <p:spPr bwMode="auto">
          <a:xfrm>
            <a:off x="427038" y="4803775"/>
            <a:ext cx="8135937" cy="0"/>
          </a:xfrm>
          <a:prstGeom prst="line">
            <a:avLst/>
          </a:prstGeom>
          <a:noFill/>
          <a:ln w="19050">
            <a:solidFill>
              <a:schemeClr val="bg1">
                <a:lumMod val="75000"/>
              </a:schemeClr>
            </a:solidFill>
            <a:round/>
            <a:headEnd/>
            <a:tailEnd/>
          </a:ln>
        </p:spPr>
        <p:txBody>
          <a:bodyPr wrap="none" lIns="91426" tIns="45713" rIns="91426" bIns="45713" anchor="ctr"/>
          <a:lstStyle/>
          <a:p>
            <a:pPr eaLnBrk="1" hangingPunct="1">
              <a:defRPr/>
            </a:pPr>
            <a:endParaRPr lang="en-US">
              <a:solidFill>
                <a:prstClr val="black"/>
              </a:solidFill>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Lst>
  <p:transition spd="med"/>
  <p:txStyles>
    <p:titleStyle>
      <a:lvl1pPr algn="l" rtl="0" eaLnBrk="0" fontAlgn="base" hangingPunct="0">
        <a:spcBef>
          <a:spcPct val="0"/>
        </a:spcBef>
        <a:spcAft>
          <a:spcPct val="0"/>
        </a:spcAft>
        <a:defRPr sz="2800">
          <a:solidFill>
            <a:schemeClr val="tx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MS PGothic" charset="0"/>
        </a:defRPr>
      </a:lvl5pPr>
      <a:lvl6pPr marL="457118" algn="l" rtl="0" fontAlgn="base">
        <a:spcBef>
          <a:spcPct val="0"/>
        </a:spcBef>
        <a:spcAft>
          <a:spcPct val="0"/>
        </a:spcAft>
        <a:defRPr sz="2800">
          <a:solidFill>
            <a:schemeClr val="tx1"/>
          </a:solidFill>
          <a:latin typeface="Verdana" pitchFamily="-1" charset="0"/>
        </a:defRPr>
      </a:lvl6pPr>
      <a:lvl7pPr marL="914243" algn="l" rtl="0" fontAlgn="base">
        <a:spcBef>
          <a:spcPct val="0"/>
        </a:spcBef>
        <a:spcAft>
          <a:spcPct val="0"/>
        </a:spcAft>
        <a:defRPr sz="2800">
          <a:solidFill>
            <a:schemeClr val="tx1"/>
          </a:solidFill>
          <a:latin typeface="Verdana" pitchFamily="-1" charset="0"/>
        </a:defRPr>
      </a:lvl7pPr>
      <a:lvl8pPr marL="1371362" algn="l" rtl="0" fontAlgn="base">
        <a:spcBef>
          <a:spcPct val="0"/>
        </a:spcBef>
        <a:spcAft>
          <a:spcPct val="0"/>
        </a:spcAft>
        <a:defRPr sz="2800">
          <a:solidFill>
            <a:schemeClr val="tx1"/>
          </a:solidFill>
          <a:latin typeface="Verdana" pitchFamily="-1" charset="0"/>
        </a:defRPr>
      </a:lvl8pPr>
      <a:lvl9pPr marL="1828484" algn="l" rtl="0" fontAlgn="base">
        <a:spcBef>
          <a:spcPct val="0"/>
        </a:spcBef>
        <a:spcAft>
          <a:spcPct val="0"/>
        </a:spcAft>
        <a:defRPr sz="2800">
          <a:solidFill>
            <a:schemeClr val="tx1"/>
          </a:solidFill>
          <a:latin typeface="Verdana" pitchFamily="-1" charset="0"/>
        </a:defRPr>
      </a:lvl9pPr>
    </p:titleStyle>
    <p:body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MS PGothic" panose="020B0600070205080204" pitchFamily="34" charset="-128"/>
          <a:cs typeface="MS PGothic"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MS PGothic" panose="020B0600070205080204" pitchFamily="34" charset="-128"/>
          <a:cs typeface="MS PGothic" charset="0"/>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MS PGothic" panose="020B0600070205080204" pitchFamily="34" charset="-128"/>
          <a:cs typeface="MS PGothic" charset="0"/>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MS PGothic" panose="020B0600070205080204" pitchFamily="34" charset="-128"/>
          <a:cs typeface="MS PGothic" charset="0"/>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MS PGothic" panose="020B0600070205080204" pitchFamily="34" charset="-128"/>
          <a:cs typeface="MS PGothic" charset="0"/>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https://assets.publishing.service.gov.uk/government/uploads/system/uploads/topical_event/logo/143/s300_IS_LOGO_GOVUK.png"/>
          <p:cNvPicPr>
            <a:picLocks noChangeAspect="1" noChangeArrowheads="1"/>
          </p:cNvPicPr>
          <p:nvPr userDrawn="1"/>
        </p:nvPicPr>
        <p:blipFill>
          <a:blip r:embed="rId5">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6" name="Line 11"/>
          <p:cNvSpPr>
            <a:spLocks noChangeShapeType="1"/>
          </p:cNvSpPr>
          <p:nvPr userDrawn="1"/>
        </p:nvSpPr>
        <p:spPr bwMode="auto">
          <a:xfrm>
            <a:off x="468313" y="1085850"/>
            <a:ext cx="8135937" cy="0"/>
          </a:xfrm>
          <a:prstGeom prst="line">
            <a:avLst/>
          </a:prstGeom>
          <a:noFill/>
          <a:ln w="19050">
            <a:solidFill>
              <a:schemeClr val="bg1">
                <a:lumMod val="75000"/>
              </a:schemeClr>
            </a:solidFill>
            <a:round/>
            <a:headEnd/>
            <a:tailEnd/>
          </a:ln>
        </p:spPr>
        <p:txBody>
          <a:bodyPr wrap="none" lIns="68571" tIns="34289" rIns="68571" bIns="34289" anchor="ctr"/>
          <a:lstStyle/>
          <a:p>
            <a:pPr defTabSz="685698" eaLnBrk="1" fontAlgn="auto" hangingPunct="1">
              <a:spcBef>
                <a:spcPts val="0"/>
              </a:spcBef>
              <a:spcAft>
                <a:spcPts val="0"/>
              </a:spcAft>
              <a:defRPr/>
            </a:pPr>
            <a:endParaRPr lang="en-US" sz="1800">
              <a:solidFill>
                <a:prstClr val="black"/>
              </a:solidFill>
              <a:ea typeface="ＭＳ Ｐゴシック" charset="0"/>
              <a:cs typeface="ＭＳ Ｐゴシック" charset="0"/>
            </a:endParaRPr>
          </a:p>
        </p:txBody>
      </p:sp>
      <p:sp>
        <p:nvSpPr>
          <p:cNvPr id="7" name="TextBox 6"/>
          <p:cNvSpPr txBox="1"/>
          <p:nvPr userDrawn="1"/>
        </p:nvSpPr>
        <p:spPr>
          <a:xfrm>
            <a:off x="468313" y="4859338"/>
            <a:ext cx="2286000" cy="207962"/>
          </a:xfrm>
          <a:prstGeom prst="rect">
            <a:avLst/>
          </a:prstGeom>
          <a:noFill/>
        </p:spPr>
        <p:txBody>
          <a:bodyPr lIns="0" tIns="34289" rIns="68571" bIns="34289">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defTabSz="685698" fontAlgn="auto">
              <a:spcBef>
                <a:spcPts val="0"/>
              </a:spcBef>
              <a:spcAft>
                <a:spcPts val="0"/>
              </a:spcAft>
              <a:defRPr/>
            </a:pPr>
            <a:r>
              <a:rPr lang="en-US" sz="900">
                <a:solidFill>
                  <a:srgbClr val="8A7967"/>
                </a:solidFill>
                <a:latin typeface="Arial" charset="0"/>
                <a:cs typeface="Arial" charset="0"/>
              </a:rPr>
              <a:t>UK Research and Innovation </a:t>
            </a:r>
          </a:p>
        </p:txBody>
      </p:sp>
      <p:pic>
        <p:nvPicPr>
          <p:cNvPr id="4101"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2413" y="-573088"/>
            <a:ext cx="3230563"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2"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7038" y="4084638"/>
            <a:ext cx="256063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1"/>
          <p:cNvSpPr>
            <a:spLocks noChangeShapeType="1"/>
          </p:cNvSpPr>
          <p:nvPr userDrawn="1"/>
        </p:nvSpPr>
        <p:spPr bwMode="auto">
          <a:xfrm>
            <a:off x="427038" y="4803775"/>
            <a:ext cx="8135937" cy="0"/>
          </a:xfrm>
          <a:prstGeom prst="line">
            <a:avLst/>
          </a:prstGeom>
          <a:noFill/>
          <a:ln w="19050">
            <a:solidFill>
              <a:schemeClr val="bg1">
                <a:lumMod val="75000"/>
              </a:schemeClr>
            </a:solidFill>
            <a:round/>
            <a:headEnd/>
            <a:tailEnd/>
          </a:ln>
        </p:spPr>
        <p:txBody>
          <a:bodyPr wrap="none" lIns="68571" tIns="34289" rIns="68571" bIns="34289" anchor="ctr"/>
          <a:lstStyle/>
          <a:p>
            <a:pPr defTabSz="685698" eaLnBrk="1" fontAlgn="auto" hangingPunct="1">
              <a:spcBef>
                <a:spcPts val="0"/>
              </a:spcBef>
              <a:spcAft>
                <a:spcPts val="0"/>
              </a:spcAft>
              <a:defRPr/>
            </a:pPr>
            <a:endParaRPr lang="en-US" sz="1800">
              <a:solidFill>
                <a:prstClr val="black"/>
              </a:solidFill>
              <a:ea typeface="ＭＳ Ｐゴシック" charset="0"/>
              <a:cs typeface="ＭＳ Ｐゴシック" charset="0"/>
            </a:endParaRPr>
          </a:p>
        </p:txBody>
      </p:sp>
      <p:sp>
        <p:nvSpPr>
          <p:cNvPr id="2" name="Slide Number Placeholder 1"/>
          <p:cNvSpPr>
            <a:spLocks noGrp="1"/>
          </p:cNvSpPr>
          <p:nvPr>
            <p:ph type="sldNum" sz="quarter" idx="4"/>
          </p:nvPr>
        </p:nvSpPr>
        <p:spPr>
          <a:xfrm>
            <a:off x="6457950" y="4767263"/>
            <a:ext cx="2057400" cy="274637"/>
          </a:xfrm>
          <a:prstGeom prst="rect">
            <a:avLst/>
          </a:prstGeom>
        </p:spPr>
        <p:txBody>
          <a:bodyPr vert="horz" wrap="square" lIns="68571" tIns="34289" rIns="68571" bIns="34289" numCol="1" anchor="ctr" anchorCtr="0" compatLnSpc="1">
            <a:prstTxWarp prst="textNoShape">
              <a:avLst/>
            </a:prstTxWarp>
          </a:bodyPr>
          <a:lstStyle>
            <a:lvl1pPr algn="r" defTabSz="684213" eaLnBrk="1" hangingPunct="1">
              <a:defRPr sz="900" smtClean="0">
                <a:solidFill>
                  <a:srgbClr val="898989"/>
                </a:solidFill>
                <a:latin typeface="Arial" charset="0"/>
              </a:defRPr>
            </a:lvl1pPr>
          </a:lstStyle>
          <a:p>
            <a:pPr>
              <a:defRPr/>
            </a:pPr>
            <a:fld id="{AEFD81B0-C6E7-9242-A924-86A5BE821BA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Lst>
  <p:transition spd="med"/>
  <p:hf hdr="0" ftr="0" dt="0"/>
  <p:txStyles>
    <p:titleStyle>
      <a:lvl1pPr algn="l" rtl="0" eaLnBrk="0" fontAlgn="base" hangingPunct="0">
        <a:spcBef>
          <a:spcPct val="0"/>
        </a:spcBef>
        <a:spcAft>
          <a:spcPct val="0"/>
        </a:spcAft>
        <a:defRPr sz="28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5pPr>
      <a:lvl6pPr marL="457106" algn="l" rtl="0" fontAlgn="base">
        <a:spcBef>
          <a:spcPct val="0"/>
        </a:spcBef>
        <a:spcAft>
          <a:spcPct val="0"/>
        </a:spcAft>
        <a:defRPr sz="2800">
          <a:solidFill>
            <a:schemeClr val="tx1"/>
          </a:solidFill>
          <a:latin typeface="Verdana" pitchFamily="-1" charset="0"/>
        </a:defRPr>
      </a:lvl6pPr>
      <a:lvl7pPr marL="914220" algn="l" rtl="0" fontAlgn="base">
        <a:spcBef>
          <a:spcPct val="0"/>
        </a:spcBef>
        <a:spcAft>
          <a:spcPct val="0"/>
        </a:spcAft>
        <a:defRPr sz="2800">
          <a:solidFill>
            <a:schemeClr val="tx1"/>
          </a:solidFill>
          <a:latin typeface="Verdana" pitchFamily="-1" charset="0"/>
        </a:defRPr>
      </a:lvl7pPr>
      <a:lvl8pPr marL="1371328" algn="l" rtl="0" fontAlgn="base">
        <a:spcBef>
          <a:spcPct val="0"/>
        </a:spcBef>
        <a:spcAft>
          <a:spcPct val="0"/>
        </a:spcAft>
        <a:defRPr sz="2800">
          <a:solidFill>
            <a:schemeClr val="tx1"/>
          </a:solidFill>
          <a:latin typeface="Verdana" pitchFamily="-1" charset="0"/>
        </a:defRPr>
      </a:lvl8pPr>
      <a:lvl9pPr marL="1828439" algn="l" rtl="0" fontAlgn="base">
        <a:spcBef>
          <a:spcPct val="0"/>
        </a:spcBef>
        <a:spcAft>
          <a:spcPct val="0"/>
        </a:spcAft>
        <a:defRPr sz="2800">
          <a:solidFill>
            <a:schemeClr val="tx1"/>
          </a:solidFill>
          <a:latin typeface="Verdana" pitchFamily="-1" charset="0"/>
        </a:defRPr>
      </a:lvl9pPr>
    </p:titleStyle>
    <p:body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MS PGothic" panose="020B0600070205080204" pitchFamily="3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MS PGothic" panose="020B0600070205080204" pitchFamily="34"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MS PGothic" panose="020B0600070205080204" pitchFamily="34"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MS PGothic" panose="020B0600070205080204" pitchFamily="34"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MS PGothic" panose="020B0600070205080204" pitchFamily="34" charset="-128"/>
        </a:defRPr>
      </a:lvl5pPr>
      <a:lvl6pPr marL="2437912"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23"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128"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240"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https://assets.publishing.service.gov.uk/government/uploads/system/uploads/topical_event/logo/143/s300_IS_LOGO_GOVUK.png"/>
          <p:cNvPicPr>
            <a:picLocks noChangeAspect="1" noChangeArrowheads="1"/>
          </p:cNvPicPr>
          <p:nvPr userDrawn="1"/>
        </p:nvPicPr>
        <p:blipFill>
          <a:blip r:embed="rId5">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6" name="Line 11"/>
          <p:cNvSpPr>
            <a:spLocks noChangeShapeType="1"/>
          </p:cNvSpPr>
          <p:nvPr userDrawn="1"/>
        </p:nvSpPr>
        <p:spPr bwMode="auto">
          <a:xfrm>
            <a:off x="468313" y="1085850"/>
            <a:ext cx="8135937" cy="0"/>
          </a:xfrm>
          <a:prstGeom prst="line">
            <a:avLst/>
          </a:prstGeom>
          <a:noFill/>
          <a:ln w="19050">
            <a:solidFill>
              <a:schemeClr val="bg1">
                <a:lumMod val="75000"/>
              </a:schemeClr>
            </a:solidFill>
            <a:round/>
            <a:headEnd/>
            <a:tailEnd/>
          </a:ln>
        </p:spPr>
        <p:txBody>
          <a:bodyPr wrap="none" lIns="68579" tIns="34289" rIns="68579" bIns="34289" anchor="ctr"/>
          <a:lstStyle/>
          <a:p>
            <a:pPr defTabSz="685783" eaLnBrk="1" fontAlgn="auto" hangingPunct="1">
              <a:spcBef>
                <a:spcPts val="0"/>
              </a:spcBef>
              <a:spcAft>
                <a:spcPts val="0"/>
              </a:spcAft>
              <a:defRPr/>
            </a:pPr>
            <a:endParaRPr lang="en-US" sz="1800">
              <a:solidFill>
                <a:prstClr val="black"/>
              </a:solidFill>
              <a:ea typeface="ＭＳ Ｐゴシック" charset="0"/>
              <a:cs typeface="ＭＳ Ｐゴシック" charset="0"/>
            </a:endParaRPr>
          </a:p>
        </p:txBody>
      </p:sp>
      <p:sp>
        <p:nvSpPr>
          <p:cNvPr id="7" name="TextBox 6"/>
          <p:cNvSpPr txBox="1"/>
          <p:nvPr userDrawn="1"/>
        </p:nvSpPr>
        <p:spPr>
          <a:xfrm>
            <a:off x="468313" y="4859338"/>
            <a:ext cx="2286000" cy="207962"/>
          </a:xfrm>
          <a:prstGeom prst="rect">
            <a:avLst/>
          </a:prstGeom>
          <a:noFill/>
        </p:spPr>
        <p:txBody>
          <a:bodyPr lIns="0" tIns="34289" rIns="68579" bIns="34289">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defTabSz="685783" fontAlgn="auto">
              <a:spcBef>
                <a:spcPts val="0"/>
              </a:spcBef>
              <a:spcAft>
                <a:spcPts val="0"/>
              </a:spcAft>
              <a:defRPr/>
            </a:pPr>
            <a:r>
              <a:rPr lang="en-US" sz="900">
                <a:solidFill>
                  <a:srgbClr val="8A7967"/>
                </a:solidFill>
                <a:latin typeface="Arial" charset="0"/>
                <a:cs typeface="Arial" charset="0"/>
              </a:rPr>
              <a:t>UK Research and Innovation </a:t>
            </a:r>
          </a:p>
        </p:txBody>
      </p:sp>
      <p:pic>
        <p:nvPicPr>
          <p:cNvPr id="6149"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2413" y="-573088"/>
            <a:ext cx="3230563"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7038" y="4084638"/>
            <a:ext cx="256063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1"/>
          <p:cNvSpPr>
            <a:spLocks noChangeShapeType="1"/>
          </p:cNvSpPr>
          <p:nvPr userDrawn="1"/>
        </p:nvSpPr>
        <p:spPr bwMode="auto">
          <a:xfrm>
            <a:off x="427038" y="4803775"/>
            <a:ext cx="8135937" cy="0"/>
          </a:xfrm>
          <a:prstGeom prst="line">
            <a:avLst/>
          </a:prstGeom>
          <a:noFill/>
          <a:ln w="19050">
            <a:solidFill>
              <a:schemeClr val="bg1">
                <a:lumMod val="75000"/>
              </a:schemeClr>
            </a:solidFill>
            <a:round/>
            <a:headEnd/>
            <a:tailEnd/>
          </a:ln>
        </p:spPr>
        <p:txBody>
          <a:bodyPr wrap="none" lIns="68579" tIns="34289" rIns="68579" bIns="34289" anchor="ctr"/>
          <a:lstStyle/>
          <a:p>
            <a:pPr defTabSz="685783" eaLnBrk="1" fontAlgn="auto" hangingPunct="1">
              <a:spcBef>
                <a:spcPts val="0"/>
              </a:spcBef>
              <a:spcAft>
                <a:spcPts val="0"/>
              </a:spcAft>
              <a:defRPr/>
            </a:pPr>
            <a:endParaRPr lang="en-US" sz="1800">
              <a:solidFill>
                <a:prstClr val="black"/>
              </a:solidFill>
              <a:ea typeface="ＭＳ Ｐゴシック" charset="0"/>
              <a:cs typeface="ＭＳ Ｐゴシック" charset="0"/>
            </a:endParaRPr>
          </a:p>
        </p:txBody>
      </p:sp>
      <p:sp>
        <p:nvSpPr>
          <p:cNvPr id="2" name="Slide Number Placeholder 1"/>
          <p:cNvSpPr>
            <a:spLocks noGrp="1"/>
          </p:cNvSpPr>
          <p:nvPr>
            <p:ph type="sldNum" sz="quarter" idx="4"/>
          </p:nvPr>
        </p:nvSpPr>
        <p:spPr>
          <a:xfrm>
            <a:off x="6457950" y="4767263"/>
            <a:ext cx="2057400" cy="274637"/>
          </a:xfrm>
          <a:prstGeom prst="rect">
            <a:avLst/>
          </a:prstGeom>
        </p:spPr>
        <p:txBody>
          <a:bodyPr vert="horz" wrap="square" lIns="68579" tIns="34289" rIns="68579" bIns="34289" numCol="1" anchor="ctr" anchorCtr="0" compatLnSpc="1">
            <a:prstTxWarp prst="textNoShape">
              <a:avLst/>
            </a:prstTxWarp>
          </a:bodyPr>
          <a:lstStyle>
            <a:lvl1pPr algn="r" defTabSz="684213" eaLnBrk="1" hangingPunct="1">
              <a:defRPr sz="900" smtClean="0">
                <a:solidFill>
                  <a:srgbClr val="898989"/>
                </a:solidFill>
                <a:latin typeface="Arial" charset="0"/>
              </a:defRPr>
            </a:lvl1pPr>
          </a:lstStyle>
          <a:p>
            <a:pPr>
              <a:defRPr/>
            </a:pPr>
            <a:fld id="{1023A60E-7E99-D447-A68F-6B87B4A50F3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Lst>
  <p:transition spd="med"/>
  <p:hf hdr="0" ftr="0" dt="0"/>
  <p:txStyles>
    <p:titleStyle>
      <a:lvl1pPr algn="l" rtl="0" eaLnBrk="0" fontAlgn="base" hangingPunct="0">
        <a:spcBef>
          <a:spcPct val="0"/>
        </a:spcBef>
        <a:spcAft>
          <a:spcPct val="0"/>
        </a:spcAft>
        <a:defRPr sz="28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5pPr>
      <a:lvl6pPr marL="457166" algn="l" rtl="0" fontAlgn="base">
        <a:spcBef>
          <a:spcPct val="0"/>
        </a:spcBef>
        <a:spcAft>
          <a:spcPct val="0"/>
        </a:spcAft>
        <a:defRPr sz="2800">
          <a:solidFill>
            <a:schemeClr val="tx1"/>
          </a:solidFill>
          <a:latin typeface="Verdana" pitchFamily="-1" charset="0"/>
        </a:defRPr>
      </a:lvl6pPr>
      <a:lvl7pPr marL="914333" algn="l" rtl="0" fontAlgn="base">
        <a:spcBef>
          <a:spcPct val="0"/>
        </a:spcBef>
        <a:spcAft>
          <a:spcPct val="0"/>
        </a:spcAft>
        <a:defRPr sz="2800">
          <a:solidFill>
            <a:schemeClr val="tx1"/>
          </a:solidFill>
          <a:latin typeface="Verdana" pitchFamily="-1" charset="0"/>
        </a:defRPr>
      </a:lvl7pPr>
      <a:lvl8pPr marL="1371498" algn="l" rtl="0" fontAlgn="base">
        <a:spcBef>
          <a:spcPct val="0"/>
        </a:spcBef>
        <a:spcAft>
          <a:spcPct val="0"/>
        </a:spcAft>
        <a:defRPr sz="2800">
          <a:solidFill>
            <a:schemeClr val="tx1"/>
          </a:solidFill>
          <a:latin typeface="Verdana" pitchFamily="-1" charset="0"/>
        </a:defRPr>
      </a:lvl8pPr>
      <a:lvl9pPr marL="1828664" algn="l" rtl="0" fontAlgn="base">
        <a:spcBef>
          <a:spcPct val="0"/>
        </a:spcBef>
        <a:spcAft>
          <a:spcPct val="0"/>
        </a:spcAft>
        <a:defRPr sz="2800">
          <a:solidFill>
            <a:schemeClr val="tx1"/>
          </a:solidFill>
          <a:latin typeface="Verdana" pitchFamily="-1" charset="0"/>
        </a:defRPr>
      </a:lvl9pPr>
    </p:titleStyle>
    <p:bodyStyle>
      <a:lvl1pPr marL="341313" indent="-341313" algn="l" rtl="0" eaLnBrk="0" fontAlgn="base" hangingPunct="0">
        <a:spcBef>
          <a:spcPct val="20000"/>
        </a:spcBef>
        <a:spcAft>
          <a:spcPct val="0"/>
        </a:spcAft>
        <a:buClr>
          <a:srgbClr val="920049"/>
        </a:buClr>
        <a:buChar char="•"/>
        <a:defRPr sz="32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920049"/>
        </a:buClr>
        <a:buChar char="•"/>
        <a:defRPr sz="28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Clr>
          <a:srgbClr val="920049"/>
        </a:buClr>
        <a:buChar char="•"/>
        <a:defRPr sz="1600">
          <a:solidFill>
            <a:schemeClr val="tx1"/>
          </a:solidFill>
          <a:latin typeface="+mn-lt"/>
          <a:ea typeface="MS PGothic" panose="020B0600070205080204" pitchFamily="34" charset="-128"/>
        </a:defRPr>
      </a:lvl3pPr>
      <a:lvl4pPr marL="1560513" indent="-227013" algn="l" rtl="0" eaLnBrk="0" fontAlgn="base" hangingPunct="0">
        <a:spcBef>
          <a:spcPct val="20000"/>
        </a:spcBef>
        <a:spcAft>
          <a:spcPct val="0"/>
        </a:spcAft>
        <a:buClr>
          <a:srgbClr val="920049"/>
        </a:buClr>
        <a:buChar char="–"/>
        <a:defRPr sz="1400">
          <a:solidFill>
            <a:schemeClr val="tx1"/>
          </a:solidFill>
          <a:latin typeface="+mn-lt"/>
          <a:ea typeface="MS PGothic" panose="020B0600070205080204" pitchFamily="34" charset="-128"/>
        </a:defRPr>
      </a:lvl4pPr>
      <a:lvl5pPr marL="1979613" indent="-227013" algn="l" rtl="0" eaLnBrk="0" fontAlgn="base" hangingPunct="0">
        <a:spcBef>
          <a:spcPct val="20000"/>
        </a:spcBef>
        <a:spcAft>
          <a:spcPct val="0"/>
        </a:spcAft>
        <a:buClr>
          <a:srgbClr val="920049"/>
        </a:buClr>
        <a:buChar char="»"/>
        <a:defRPr sz="1200" i="1">
          <a:solidFill>
            <a:schemeClr val="tx1"/>
          </a:solidFill>
          <a:latin typeface="+mn-lt"/>
          <a:ea typeface="MS PGothic" panose="020B0600070205080204" pitchFamily="34" charset="-128"/>
        </a:defRPr>
      </a:lvl5pPr>
      <a:lvl6pPr marL="2438217" indent="-22858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383" indent="-22858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548" indent="-22858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715" indent="-22858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
          <p:cNvPicPr>
            <a:picLocks noChangeAspect="1"/>
          </p:cNvPicPr>
          <p:nvPr userDrawn="1"/>
        </p:nvPicPr>
        <p:blipFill>
          <a:blip r:embed="rId4">
            <a:extLst>
              <a:ext uri="{28A0092B-C50C-407E-A947-70E740481C1C}">
                <a14:useLocalDpi xmlns:a14="http://schemas.microsoft.com/office/drawing/2010/main" val="0"/>
              </a:ext>
            </a:extLst>
          </a:blip>
          <a:srcRect l="15195" t="30994" r="16425" b="27715"/>
          <a:stretch>
            <a:fillRect/>
          </a:stretch>
        </p:blipFill>
        <p:spPr bwMode="auto">
          <a:xfrm>
            <a:off x="0" y="4349750"/>
            <a:ext cx="2052638"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5"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35825" y="268288"/>
            <a:ext cx="1584325"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6"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57963" y="4406900"/>
            <a:ext cx="2303462"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6588224" y="4077525"/>
            <a:ext cx="2232248" cy="93610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
        <p:nvSpPr>
          <p:cNvPr id="6" name="TextBox 5">
            <a:extLst>
              <a:ext uri="{FF2B5EF4-FFF2-40B4-BE49-F238E27FC236}">
                <a16:creationId xmlns:a16="http://schemas.microsoft.com/office/drawing/2014/main" id="{4E386B92-FA7D-4DAA-8EA1-6BCEE65AF3B1}"/>
              </a:ext>
            </a:extLst>
          </p:cNvPr>
          <p:cNvSpPr txBox="1"/>
          <p:nvPr userDrawn="1"/>
        </p:nvSpPr>
        <p:spPr>
          <a:xfrm>
            <a:off x="3563888" y="4876006"/>
            <a:ext cx="2016224" cy="261610"/>
          </a:xfrm>
          <a:prstGeom prst="rect">
            <a:avLst/>
          </a:prstGeom>
          <a:noFill/>
        </p:spPr>
        <p:txBody>
          <a:bodyPr wrap="square" rtlCol="0">
            <a:spAutoFit/>
          </a:bodyPr>
          <a:lstStyle/>
          <a:p>
            <a:pPr algn="ctr" defTabSz="914378">
              <a:defRPr/>
            </a:pPr>
            <a:r>
              <a:rPr lang="en-US" sz="1100" b="1" dirty="0">
                <a:solidFill>
                  <a:schemeClr val="bg1">
                    <a:lumMod val="50000"/>
                  </a:schemeClr>
                </a:solidFill>
                <a:latin typeface="Arial"/>
              </a:rPr>
              <a:t>Official Sensitive</a:t>
            </a:r>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Lst>
  <p:transition spd="med"/>
  <p:txStyles>
    <p:titleStyle>
      <a:lvl1pPr algn="l" rtl="0" eaLnBrk="0" fontAlgn="base" hangingPunct="0">
        <a:spcBef>
          <a:spcPct val="0"/>
        </a:spcBef>
        <a:spcAft>
          <a:spcPct val="0"/>
        </a:spcAft>
        <a:defRPr sz="28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5pPr>
      <a:lvl6pPr marL="457106" algn="l" rtl="0" fontAlgn="base">
        <a:spcBef>
          <a:spcPct val="0"/>
        </a:spcBef>
        <a:spcAft>
          <a:spcPct val="0"/>
        </a:spcAft>
        <a:defRPr sz="2800">
          <a:solidFill>
            <a:schemeClr val="tx1"/>
          </a:solidFill>
          <a:latin typeface="Verdana" pitchFamily="-1" charset="0"/>
        </a:defRPr>
      </a:lvl6pPr>
      <a:lvl7pPr marL="914220" algn="l" rtl="0" fontAlgn="base">
        <a:spcBef>
          <a:spcPct val="0"/>
        </a:spcBef>
        <a:spcAft>
          <a:spcPct val="0"/>
        </a:spcAft>
        <a:defRPr sz="2800">
          <a:solidFill>
            <a:schemeClr val="tx1"/>
          </a:solidFill>
          <a:latin typeface="Verdana" pitchFamily="-1" charset="0"/>
        </a:defRPr>
      </a:lvl7pPr>
      <a:lvl8pPr marL="1371328" algn="l" rtl="0" fontAlgn="base">
        <a:spcBef>
          <a:spcPct val="0"/>
        </a:spcBef>
        <a:spcAft>
          <a:spcPct val="0"/>
        </a:spcAft>
        <a:defRPr sz="2800">
          <a:solidFill>
            <a:schemeClr val="tx1"/>
          </a:solidFill>
          <a:latin typeface="Verdana" pitchFamily="-1" charset="0"/>
        </a:defRPr>
      </a:lvl8pPr>
      <a:lvl9pPr marL="1828439" algn="l" rtl="0" fontAlgn="base">
        <a:spcBef>
          <a:spcPct val="0"/>
        </a:spcBef>
        <a:spcAft>
          <a:spcPct val="0"/>
        </a:spcAft>
        <a:defRPr sz="2800">
          <a:solidFill>
            <a:schemeClr val="tx1"/>
          </a:solidFill>
          <a:latin typeface="Verdana" pitchFamily="-1" charset="0"/>
        </a:defRPr>
      </a:lvl9pPr>
    </p:titleStyle>
    <p:bodyStyle>
      <a:lvl1pPr marL="338138" indent="-338138" algn="l" rtl="0" eaLnBrk="0" fontAlgn="base" hangingPunct="0">
        <a:spcBef>
          <a:spcPct val="20000"/>
        </a:spcBef>
        <a:spcAft>
          <a:spcPct val="0"/>
        </a:spcAft>
        <a:buClr>
          <a:srgbClr val="920049"/>
        </a:buClr>
        <a:buChar char="•"/>
        <a:defRPr sz="3200">
          <a:solidFill>
            <a:schemeClr val="tx1"/>
          </a:solidFill>
          <a:latin typeface="+mn-lt"/>
          <a:ea typeface="MS PGothic" pitchFamily="34" charset="-128"/>
          <a:cs typeface="MS PGothic" charset="0"/>
        </a:defRPr>
      </a:lvl1pPr>
      <a:lvl2pPr marL="738188" indent="-280988" algn="l" rtl="0" eaLnBrk="0" fontAlgn="base" hangingPunct="0">
        <a:spcBef>
          <a:spcPct val="20000"/>
        </a:spcBef>
        <a:spcAft>
          <a:spcPct val="0"/>
        </a:spcAft>
        <a:buClr>
          <a:srgbClr val="920049"/>
        </a:buClr>
        <a:buChar char="•"/>
        <a:defRPr sz="2800">
          <a:solidFill>
            <a:schemeClr val="tx1"/>
          </a:solidFill>
          <a:latin typeface="+mn-lt"/>
          <a:ea typeface="MS PGothic" pitchFamily="34" charset="-128"/>
          <a:cs typeface="MS PGothic" charset="0"/>
        </a:defRPr>
      </a:lvl2pPr>
      <a:lvl3pPr marL="1138238" indent="-223838" algn="l" rtl="0" eaLnBrk="0" fontAlgn="base" hangingPunct="0">
        <a:spcBef>
          <a:spcPct val="20000"/>
        </a:spcBef>
        <a:spcAft>
          <a:spcPct val="0"/>
        </a:spcAft>
        <a:buClr>
          <a:srgbClr val="920049"/>
        </a:buClr>
        <a:buChar char="•"/>
        <a:defRPr sz="1600">
          <a:solidFill>
            <a:schemeClr val="tx1"/>
          </a:solidFill>
          <a:latin typeface="+mn-lt"/>
          <a:ea typeface="MS PGothic" pitchFamily="34" charset="-128"/>
          <a:cs typeface="MS PGothic" charset="0"/>
        </a:defRPr>
      </a:lvl3pPr>
      <a:lvl4pPr marL="1557338" indent="-223838" algn="l" rtl="0" eaLnBrk="0" fontAlgn="base" hangingPunct="0">
        <a:spcBef>
          <a:spcPct val="20000"/>
        </a:spcBef>
        <a:spcAft>
          <a:spcPct val="0"/>
        </a:spcAft>
        <a:buClr>
          <a:srgbClr val="920049"/>
        </a:buClr>
        <a:buChar char="–"/>
        <a:defRPr sz="1400">
          <a:solidFill>
            <a:schemeClr val="tx1"/>
          </a:solidFill>
          <a:latin typeface="+mn-lt"/>
          <a:ea typeface="MS PGothic" pitchFamily="34" charset="-128"/>
          <a:cs typeface="MS PGothic" charset="0"/>
        </a:defRPr>
      </a:lvl4pPr>
      <a:lvl5pPr marL="1976438" indent="-223838" algn="l" rtl="0" eaLnBrk="0" fontAlgn="base" hangingPunct="0">
        <a:spcBef>
          <a:spcPct val="20000"/>
        </a:spcBef>
        <a:spcAft>
          <a:spcPct val="0"/>
        </a:spcAft>
        <a:buClr>
          <a:srgbClr val="920049"/>
        </a:buClr>
        <a:buChar char="»"/>
        <a:defRPr sz="1200" i="1">
          <a:solidFill>
            <a:schemeClr val="tx1"/>
          </a:solidFill>
          <a:latin typeface="+mn-lt"/>
          <a:ea typeface="MS PGothic" pitchFamily="34" charset="-128"/>
          <a:cs typeface="MS PGothic" charset="0"/>
        </a:defRPr>
      </a:lvl5pPr>
      <a:lvl6pPr marL="2437912"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23"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128"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240"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ttps://assets.publishing.service.gov.uk/government/uploads/system/uploads/topical_event/logo/143/s300_IS_LOGO_GOVUK.png"/>
          <p:cNvPicPr>
            <a:picLocks noChangeAspect="1" noChangeArrowheads="1"/>
          </p:cNvPicPr>
          <p:nvPr userDrawn="1"/>
        </p:nvPicPr>
        <p:blipFill>
          <a:blip r:embed="rId6">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7">
            <a:extLst>
              <a:ext uri="{28A0092B-C50C-407E-A947-70E740481C1C}">
                <a14:useLocalDpi xmlns:a14="http://schemas.microsoft.com/office/drawing/2010/main" val="0"/>
              </a:ext>
            </a:extLst>
          </a:blip>
          <a:srcRect l="15195" t="30994" r="16425" b="27715"/>
          <a:stretch>
            <a:fillRect/>
          </a:stretch>
        </p:blipFill>
        <p:spPr bwMode="auto">
          <a:xfrm>
            <a:off x="0" y="4349750"/>
            <a:ext cx="2052638"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57963" y="4406900"/>
            <a:ext cx="2303462"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6588224" y="4077525"/>
            <a:ext cx="2232248" cy="93610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Tree>
    <p:extLst>
      <p:ext uri="{BB962C8B-B14F-4D97-AF65-F5344CB8AC3E}">
        <p14:creationId xmlns:p14="http://schemas.microsoft.com/office/powerpoint/2010/main" val="65338299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63" r:id="rId3"/>
    <p:sldLayoutId id="2147484169" r:id="rId4"/>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18" algn="l" rtl="0" fontAlgn="base">
        <a:spcBef>
          <a:spcPct val="0"/>
        </a:spcBef>
        <a:spcAft>
          <a:spcPct val="0"/>
        </a:spcAft>
        <a:defRPr sz="2800">
          <a:solidFill>
            <a:schemeClr val="tx1"/>
          </a:solidFill>
          <a:latin typeface="Verdana" pitchFamily="-1" charset="0"/>
        </a:defRPr>
      </a:lvl6pPr>
      <a:lvl7pPr marL="914243" algn="l" rtl="0" fontAlgn="base">
        <a:spcBef>
          <a:spcPct val="0"/>
        </a:spcBef>
        <a:spcAft>
          <a:spcPct val="0"/>
        </a:spcAft>
        <a:defRPr sz="2800">
          <a:solidFill>
            <a:schemeClr val="tx1"/>
          </a:solidFill>
          <a:latin typeface="Verdana" pitchFamily="-1" charset="0"/>
        </a:defRPr>
      </a:lvl7pPr>
      <a:lvl8pPr marL="1371362" algn="l" rtl="0" fontAlgn="base">
        <a:spcBef>
          <a:spcPct val="0"/>
        </a:spcBef>
        <a:spcAft>
          <a:spcPct val="0"/>
        </a:spcAft>
        <a:defRPr sz="2800">
          <a:solidFill>
            <a:schemeClr val="tx1"/>
          </a:solidFill>
          <a:latin typeface="Verdana" pitchFamily="-1" charset="0"/>
        </a:defRPr>
      </a:lvl8pPr>
      <a:lvl9pPr marL="1828484" algn="l" rtl="0" fontAlgn="base">
        <a:spcBef>
          <a:spcPct val="0"/>
        </a:spcBef>
        <a:spcAft>
          <a:spcPct val="0"/>
        </a:spcAft>
        <a:defRPr sz="2800">
          <a:solidFill>
            <a:schemeClr val="tx1"/>
          </a:solidFill>
          <a:latin typeface="Verdana" pitchFamily="-1" charset="0"/>
        </a:defRPr>
      </a:lvl9pPr>
    </p:titleStyle>
    <p:body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Line 11"/>
          <p:cNvSpPr>
            <a:spLocks noChangeShapeType="1"/>
          </p:cNvSpPr>
          <p:nvPr userDrawn="1"/>
        </p:nvSpPr>
        <p:spPr bwMode="auto">
          <a:xfrm>
            <a:off x="468314" y="1085850"/>
            <a:ext cx="8135937" cy="0"/>
          </a:xfrm>
          <a:prstGeom prst="line">
            <a:avLst/>
          </a:prstGeom>
          <a:noFill/>
          <a:ln w="19050">
            <a:solidFill>
              <a:schemeClr val="bg1">
                <a:lumMod val="75000"/>
              </a:schemeClr>
            </a:solidFill>
            <a:round/>
            <a:headEnd/>
            <a:tailEnd/>
          </a:ln>
        </p:spPr>
        <p:txBody>
          <a:bodyPr wrap="none" anchor="ctr"/>
          <a:lstStyle/>
          <a:p>
            <a:pPr eaLnBrk="1" fontAlgn="auto" hangingPunct="1">
              <a:spcBef>
                <a:spcPts val="0"/>
              </a:spcBef>
              <a:spcAft>
                <a:spcPts val="0"/>
              </a:spcAft>
              <a:defRPr/>
            </a:pPr>
            <a:endParaRPr lang="en-US" sz="1800">
              <a:solidFill>
                <a:prstClr val="black"/>
              </a:solidFill>
              <a:ea typeface="ＭＳ Ｐゴシック" charset="0"/>
              <a:cs typeface="ＭＳ Ｐゴシック" charset="0"/>
            </a:endParaRPr>
          </a:p>
        </p:txBody>
      </p:sp>
      <p:sp>
        <p:nvSpPr>
          <p:cNvPr id="7" name="TextBox 6"/>
          <p:cNvSpPr txBox="1"/>
          <p:nvPr userDrawn="1"/>
        </p:nvSpPr>
        <p:spPr>
          <a:xfrm>
            <a:off x="539750" y="4859339"/>
            <a:ext cx="2286000" cy="230832"/>
          </a:xfrm>
          <a:prstGeom prst="rect">
            <a:avLst/>
          </a:prstGeom>
          <a:noFill/>
        </p:spPr>
        <p:txBody>
          <a:bodyPr lIns="0">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fontAlgn="auto">
              <a:spcBef>
                <a:spcPts val="0"/>
              </a:spcBef>
              <a:spcAft>
                <a:spcPts val="0"/>
              </a:spcAft>
              <a:defRPr/>
            </a:pPr>
            <a:r>
              <a:rPr lang="en-US" sz="900">
                <a:solidFill>
                  <a:srgbClr val="8A7967"/>
                </a:solidFill>
                <a:latin typeface="Arial" charset="0"/>
                <a:cs typeface="Arial" charset="0"/>
              </a:rPr>
              <a:t>UK Research and Innovation </a:t>
            </a:r>
          </a:p>
        </p:txBody>
      </p:sp>
      <p:sp>
        <p:nvSpPr>
          <p:cNvPr id="6" name="Line 11"/>
          <p:cNvSpPr>
            <a:spLocks noChangeShapeType="1"/>
          </p:cNvSpPr>
          <p:nvPr userDrawn="1"/>
        </p:nvSpPr>
        <p:spPr bwMode="auto">
          <a:xfrm>
            <a:off x="403660" y="4807961"/>
            <a:ext cx="8135937" cy="0"/>
          </a:xfrm>
          <a:prstGeom prst="line">
            <a:avLst/>
          </a:prstGeom>
          <a:noFill/>
          <a:ln w="19050">
            <a:solidFill>
              <a:schemeClr val="bg1">
                <a:lumMod val="75000"/>
              </a:schemeClr>
            </a:solidFill>
            <a:round/>
            <a:headEnd/>
            <a:tailEnd/>
          </a:ln>
        </p:spPr>
        <p:txBody>
          <a:bodyPr wrap="none" anchor="ctr"/>
          <a:lstStyle/>
          <a:p>
            <a:pPr eaLnBrk="1" fontAlgn="auto" hangingPunct="1">
              <a:spcBef>
                <a:spcPts val="0"/>
              </a:spcBef>
              <a:spcAft>
                <a:spcPts val="0"/>
              </a:spcAft>
              <a:defRPr/>
            </a:pPr>
            <a:endParaRPr lang="en-US" sz="1800">
              <a:solidFill>
                <a:prstClr val="black"/>
              </a:solidFill>
              <a:ea typeface="ＭＳ Ｐゴシック" charset="0"/>
              <a:cs typeface="ＭＳ Ｐゴシック" charset="0"/>
            </a:endParaRPr>
          </a:p>
        </p:txBody>
      </p:sp>
      <p:sp>
        <p:nvSpPr>
          <p:cNvPr id="2" name="Slide Number Placeholder 1"/>
          <p:cNvSpPr>
            <a:spLocks noGrp="1"/>
          </p:cNvSpPr>
          <p:nvPr>
            <p:ph type="sldNum" sz="quarter" idx="4"/>
          </p:nvPr>
        </p:nvSpPr>
        <p:spPr>
          <a:xfrm>
            <a:off x="6482197" y="4807962"/>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DEA9E4B9-DF4F-4B00-89E6-E680C8279773}" type="slidenum">
              <a:rPr lang="en-GB" smtClean="0">
                <a:solidFill>
                  <a:prstClr val="black">
                    <a:tint val="75000"/>
                  </a:prstClr>
                </a:solidFill>
                <a:latin typeface="Arial"/>
                <a:ea typeface=""/>
              </a:rPr>
              <a:pPr eaLnBrk="1" fontAlgn="auto" hangingPunct="1">
                <a:spcBef>
                  <a:spcPts val="0"/>
                </a:spcBef>
                <a:spcAft>
                  <a:spcPts val="0"/>
                </a:spcAft>
              </a:pPr>
              <a:t>‹#›</a:t>
            </a:fld>
            <a:endParaRPr lang="en-GB">
              <a:solidFill>
                <a:prstClr val="black">
                  <a:tint val="75000"/>
                </a:prstClr>
              </a:solidFill>
              <a:latin typeface="Arial"/>
              <a:ea typeface=""/>
            </a:endParaRPr>
          </a:p>
        </p:txBody>
      </p:sp>
      <p:pic>
        <p:nvPicPr>
          <p:cNvPr id="8" name="Picture 2" descr="https://assets.publishing.service.gov.uk/government/uploads/system/uploads/topical_event/logo/143/s300_IS_LOGO_GOVUK.png"/>
          <p:cNvPicPr>
            <a:picLocks noChangeAspect="1" noChangeArrowheads="1"/>
          </p:cNvPicPr>
          <p:nvPr userDrawn="1"/>
        </p:nvPicPr>
        <p:blipFill>
          <a:blip r:embed="rId7">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22787C9-E4A7-4EA7-9167-1BA36799E7BE}"/>
              </a:ext>
            </a:extLst>
          </p:cNvPr>
          <p:cNvSpPr txBox="1"/>
          <p:nvPr userDrawn="1"/>
        </p:nvSpPr>
        <p:spPr>
          <a:xfrm>
            <a:off x="3563888" y="4876006"/>
            <a:ext cx="2016224" cy="261610"/>
          </a:xfrm>
          <a:prstGeom prst="rect">
            <a:avLst/>
          </a:prstGeom>
          <a:noFill/>
        </p:spPr>
        <p:txBody>
          <a:bodyPr wrap="square" rtlCol="0">
            <a:spAutoFit/>
          </a:bodyPr>
          <a:lstStyle/>
          <a:p>
            <a:pPr algn="ctr" defTabSz="914378">
              <a:defRPr/>
            </a:pPr>
            <a:r>
              <a:rPr lang="en-US" sz="1100" b="1" dirty="0">
                <a:solidFill>
                  <a:schemeClr val="bg1">
                    <a:lumMod val="50000"/>
                  </a:schemeClr>
                </a:solidFill>
                <a:latin typeface="Arial"/>
              </a:rPr>
              <a:t>Official Sensitive</a:t>
            </a:r>
          </a:p>
        </p:txBody>
      </p:sp>
    </p:spTree>
    <p:extLst>
      <p:ext uri="{BB962C8B-B14F-4D97-AF65-F5344CB8AC3E}">
        <p14:creationId xmlns:p14="http://schemas.microsoft.com/office/powerpoint/2010/main" val="1663731706"/>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47" r:id="rId5"/>
  </p:sldLayoutIdLst>
  <p:transition spd="med"/>
  <p:hf hdr="0" ftr="0" dt="0"/>
  <p:txStyles>
    <p:titleStyle>
      <a:lvl1pPr algn="l" rtl="0" eaLnBrk="0" fontAlgn="base" hangingPunct="0">
        <a:spcBef>
          <a:spcPct val="0"/>
        </a:spcBef>
        <a:spcAft>
          <a:spcPct val="0"/>
        </a:spcAft>
        <a:defRPr sz="28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5pPr>
      <a:lvl6pPr marL="457178" algn="l" rtl="0" fontAlgn="base">
        <a:spcBef>
          <a:spcPct val="0"/>
        </a:spcBef>
        <a:spcAft>
          <a:spcPct val="0"/>
        </a:spcAft>
        <a:defRPr sz="2800">
          <a:solidFill>
            <a:schemeClr val="tx1"/>
          </a:solidFill>
          <a:latin typeface="Verdana" pitchFamily="-1" charset="0"/>
        </a:defRPr>
      </a:lvl6pPr>
      <a:lvl7pPr marL="914355" algn="l" rtl="0" fontAlgn="base">
        <a:spcBef>
          <a:spcPct val="0"/>
        </a:spcBef>
        <a:spcAft>
          <a:spcPct val="0"/>
        </a:spcAft>
        <a:defRPr sz="2800">
          <a:solidFill>
            <a:schemeClr val="tx1"/>
          </a:solidFill>
          <a:latin typeface="Verdana" pitchFamily="-1" charset="0"/>
        </a:defRPr>
      </a:lvl7pPr>
      <a:lvl8pPr marL="1371532" algn="l" rtl="0" fontAlgn="base">
        <a:spcBef>
          <a:spcPct val="0"/>
        </a:spcBef>
        <a:spcAft>
          <a:spcPct val="0"/>
        </a:spcAft>
        <a:defRPr sz="2800">
          <a:solidFill>
            <a:schemeClr val="tx1"/>
          </a:solidFill>
          <a:latin typeface="Verdana" pitchFamily="-1" charset="0"/>
        </a:defRPr>
      </a:lvl8pPr>
      <a:lvl9pPr marL="1828709" algn="l" rtl="0" fontAlgn="base">
        <a:spcBef>
          <a:spcPct val="0"/>
        </a:spcBef>
        <a:spcAft>
          <a:spcPct val="0"/>
        </a:spcAft>
        <a:defRPr sz="2800">
          <a:solidFill>
            <a:schemeClr val="tx1"/>
          </a:solidFill>
          <a:latin typeface="Verdana" pitchFamily="-1" charset="0"/>
        </a:defRPr>
      </a:lvl9pPr>
    </p:titleStyle>
    <p:bodyStyle>
      <a:lvl1pPr marL="342884" indent="-342884" algn="l" rtl="0" eaLnBrk="0" fontAlgn="base" hangingPunct="0">
        <a:spcBef>
          <a:spcPct val="20000"/>
        </a:spcBef>
        <a:spcAft>
          <a:spcPct val="0"/>
        </a:spcAft>
        <a:buClr>
          <a:srgbClr val="7F7F7F"/>
        </a:buClr>
        <a:buChar char="•"/>
        <a:defRPr sz="2000">
          <a:solidFill>
            <a:schemeClr val="tx1"/>
          </a:solidFill>
          <a:latin typeface="+mn-lt"/>
          <a:ea typeface="MS PGothic" panose="020B0600070205080204" pitchFamily="34" charset="-128"/>
          <a:cs typeface="ＭＳ Ｐゴシック" charset="0"/>
        </a:defRPr>
      </a:lvl1pPr>
      <a:lvl2pPr marL="742913" indent="-285736" algn="l" rtl="0" eaLnBrk="0" fontAlgn="base" hangingPunct="0">
        <a:spcBef>
          <a:spcPct val="20000"/>
        </a:spcBef>
        <a:spcAft>
          <a:spcPct val="0"/>
        </a:spcAft>
        <a:buClr>
          <a:srgbClr val="7F7F7F"/>
        </a:buClr>
        <a:buChar char="•"/>
        <a:defRPr sz="2000">
          <a:solidFill>
            <a:schemeClr val="tx1"/>
          </a:solidFill>
          <a:latin typeface="+mn-lt"/>
          <a:ea typeface="MS PGothic" panose="020B0600070205080204" pitchFamily="34" charset="-128"/>
        </a:defRPr>
      </a:lvl2pPr>
      <a:lvl3pPr marL="1142944" indent="-228588" algn="l" rtl="0" eaLnBrk="0" fontAlgn="base" hangingPunct="0">
        <a:spcBef>
          <a:spcPct val="20000"/>
        </a:spcBef>
        <a:spcAft>
          <a:spcPct val="0"/>
        </a:spcAft>
        <a:buClr>
          <a:srgbClr val="7F7F7F"/>
        </a:buClr>
        <a:buChar char="•"/>
        <a:defRPr sz="2400">
          <a:solidFill>
            <a:schemeClr val="tx1"/>
          </a:solidFill>
          <a:latin typeface="+mn-lt"/>
          <a:ea typeface="MS PGothic" panose="020B0600070205080204" pitchFamily="34" charset="-128"/>
        </a:defRPr>
      </a:lvl3pPr>
      <a:lvl4pPr marL="1562022" indent="-228588" algn="l" rtl="0" eaLnBrk="0" fontAlgn="base" hangingPunct="0">
        <a:spcBef>
          <a:spcPct val="20000"/>
        </a:spcBef>
        <a:spcAft>
          <a:spcPct val="0"/>
        </a:spcAft>
        <a:buClr>
          <a:srgbClr val="7F7F7F"/>
        </a:buClr>
        <a:buChar char="–"/>
        <a:defRPr sz="2000">
          <a:solidFill>
            <a:schemeClr val="tx1"/>
          </a:solidFill>
          <a:latin typeface="+mn-lt"/>
          <a:ea typeface="MS PGothic" panose="020B0600070205080204" pitchFamily="34" charset="-128"/>
        </a:defRPr>
      </a:lvl4pPr>
      <a:lvl5pPr marL="1981102" indent="-228588" algn="l" rtl="0" eaLnBrk="0" fontAlgn="base" hangingPunct="0">
        <a:spcBef>
          <a:spcPct val="20000"/>
        </a:spcBef>
        <a:spcAft>
          <a:spcPct val="0"/>
        </a:spcAft>
        <a:buClr>
          <a:srgbClr val="7F7F7F"/>
        </a:buClr>
        <a:buChar char="»"/>
        <a:defRPr sz="2000" i="1">
          <a:solidFill>
            <a:schemeClr val="tx1"/>
          </a:solidFill>
          <a:latin typeface="+mn-lt"/>
          <a:ea typeface="MS PGothic" panose="020B0600070205080204" pitchFamily="34" charset="-128"/>
        </a:defRPr>
      </a:lvl5pPr>
      <a:lvl6pPr marL="2438278" indent="-228588"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455" indent="-228588"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632" indent="-228588"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09810" indent="-228588"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ttps://assets.publishing.service.gov.uk/government/uploads/system/uploads/topical_event/logo/143/s300_IS_LOGO_GOVUK.png"/>
          <p:cNvPicPr>
            <a:picLocks noChangeAspect="1" noChangeArrowheads="1"/>
          </p:cNvPicPr>
          <p:nvPr userDrawn="1"/>
        </p:nvPicPr>
        <p:blipFill>
          <a:blip r:embed="rId4">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5">
            <a:extLst>
              <a:ext uri="{28A0092B-C50C-407E-A947-70E740481C1C}">
                <a14:useLocalDpi xmlns:a14="http://schemas.microsoft.com/office/drawing/2010/main" val="0"/>
              </a:ext>
            </a:extLst>
          </a:blip>
          <a:srcRect l="15195" t="30994" r="16425" b="27715"/>
          <a:stretch>
            <a:fillRect/>
          </a:stretch>
        </p:blipFill>
        <p:spPr bwMode="auto">
          <a:xfrm>
            <a:off x="0" y="4349750"/>
            <a:ext cx="2052638"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57963" y="4406900"/>
            <a:ext cx="2303462"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6588224" y="4077525"/>
            <a:ext cx="2232248" cy="93610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
        <p:nvSpPr>
          <p:cNvPr id="6" name="TextBox 5">
            <a:extLst>
              <a:ext uri="{FF2B5EF4-FFF2-40B4-BE49-F238E27FC236}">
                <a16:creationId xmlns:a16="http://schemas.microsoft.com/office/drawing/2014/main" id="{ADAB80B4-4E89-469E-8D26-37F57ECDB3E4}"/>
              </a:ext>
            </a:extLst>
          </p:cNvPr>
          <p:cNvSpPr txBox="1"/>
          <p:nvPr userDrawn="1"/>
        </p:nvSpPr>
        <p:spPr>
          <a:xfrm>
            <a:off x="3563888" y="4876006"/>
            <a:ext cx="2016224" cy="261610"/>
          </a:xfrm>
          <a:prstGeom prst="rect">
            <a:avLst/>
          </a:prstGeom>
          <a:noFill/>
        </p:spPr>
        <p:txBody>
          <a:bodyPr wrap="square" rtlCol="0">
            <a:spAutoFit/>
          </a:bodyPr>
          <a:lstStyle/>
          <a:p>
            <a:pPr algn="ctr" defTabSz="914378">
              <a:defRPr/>
            </a:pPr>
            <a:r>
              <a:rPr lang="en-US" sz="1100" b="1" dirty="0">
                <a:solidFill>
                  <a:schemeClr val="bg1">
                    <a:lumMod val="50000"/>
                  </a:schemeClr>
                </a:solidFill>
                <a:latin typeface="Arial"/>
              </a:rPr>
              <a:t>Official Sensitive</a:t>
            </a:r>
          </a:p>
        </p:txBody>
      </p:sp>
    </p:spTree>
    <p:extLst>
      <p:ext uri="{BB962C8B-B14F-4D97-AF65-F5344CB8AC3E}">
        <p14:creationId xmlns:p14="http://schemas.microsoft.com/office/powerpoint/2010/main" val="1374349585"/>
      </p:ext>
    </p:extLst>
  </p:cSld>
  <p:clrMap bg1="lt1" tx1="dk1" bg2="lt2" tx2="dk2" accent1="accent1" accent2="accent2" accent3="accent3" accent4="accent4" accent5="accent5" accent6="accent6" hlink="hlink" folHlink="folHlink"/>
  <p:sldLayoutIdLst>
    <p:sldLayoutId id="2147484149" r:id="rId1"/>
    <p:sldLayoutId id="2147484150" r:id="rId2"/>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18" algn="l" rtl="0" fontAlgn="base">
        <a:spcBef>
          <a:spcPct val="0"/>
        </a:spcBef>
        <a:spcAft>
          <a:spcPct val="0"/>
        </a:spcAft>
        <a:defRPr sz="2800">
          <a:solidFill>
            <a:schemeClr val="tx1"/>
          </a:solidFill>
          <a:latin typeface="Verdana" pitchFamily="-1" charset="0"/>
        </a:defRPr>
      </a:lvl6pPr>
      <a:lvl7pPr marL="914243" algn="l" rtl="0" fontAlgn="base">
        <a:spcBef>
          <a:spcPct val="0"/>
        </a:spcBef>
        <a:spcAft>
          <a:spcPct val="0"/>
        </a:spcAft>
        <a:defRPr sz="2800">
          <a:solidFill>
            <a:schemeClr val="tx1"/>
          </a:solidFill>
          <a:latin typeface="Verdana" pitchFamily="-1" charset="0"/>
        </a:defRPr>
      </a:lvl7pPr>
      <a:lvl8pPr marL="1371362" algn="l" rtl="0" fontAlgn="base">
        <a:spcBef>
          <a:spcPct val="0"/>
        </a:spcBef>
        <a:spcAft>
          <a:spcPct val="0"/>
        </a:spcAft>
        <a:defRPr sz="2800">
          <a:solidFill>
            <a:schemeClr val="tx1"/>
          </a:solidFill>
          <a:latin typeface="Verdana" pitchFamily="-1" charset="0"/>
        </a:defRPr>
      </a:lvl8pPr>
      <a:lvl9pPr marL="1828484" algn="l" rtl="0" fontAlgn="base">
        <a:spcBef>
          <a:spcPct val="0"/>
        </a:spcBef>
        <a:spcAft>
          <a:spcPct val="0"/>
        </a:spcAft>
        <a:defRPr sz="2800">
          <a:solidFill>
            <a:schemeClr val="tx1"/>
          </a:solidFill>
          <a:latin typeface="Verdana" pitchFamily="-1" charset="0"/>
        </a:defRPr>
      </a:lvl9pPr>
    </p:titleStyle>
    <p:body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ttps://assets.publishing.service.gov.uk/government/uploads/system/uploads/topical_event/logo/143/s300_IS_LOGO_GOVUK.png"/>
          <p:cNvPicPr>
            <a:picLocks noChangeAspect="1" noChangeArrowheads="1"/>
          </p:cNvPicPr>
          <p:nvPr userDrawn="1"/>
        </p:nvPicPr>
        <p:blipFill>
          <a:blip r:embed="rId5">
            <a:extLst>
              <a:ext uri="{28A0092B-C50C-407E-A947-70E740481C1C}">
                <a14:useLocalDpi xmlns:a14="http://schemas.microsoft.com/office/drawing/2010/main" val="0"/>
              </a:ext>
            </a:extLst>
          </a:blip>
          <a:srcRect t="18282" b="16000"/>
          <a:stretch>
            <a:fillRect/>
          </a:stretch>
        </p:blipFill>
        <p:spPr bwMode="auto">
          <a:xfrm>
            <a:off x="6696076" y="4764"/>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6">
            <a:extLst>
              <a:ext uri="{28A0092B-C50C-407E-A947-70E740481C1C}">
                <a14:useLocalDpi xmlns:a14="http://schemas.microsoft.com/office/drawing/2010/main" val="0"/>
              </a:ext>
            </a:extLst>
          </a:blip>
          <a:srcRect l="15195" t="30994" r="16425" b="27715"/>
          <a:stretch>
            <a:fillRect/>
          </a:stretch>
        </p:blipFill>
        <p:spPr bwMode="auto">
          <a:xfrm>
            <a:off x="1" y="4349750"/>
            <a:ext cx="2052638"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557964" y="4406901"/>
            <a:ext cx="2303462"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6588224" y="4077525"/>
            <a:ext cx="2232248" cy="93610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Tree>
    <p:extLst>
      <p:ext uri="{BB962C8B-B14F-4D97-AF65-F5344CB8AC3E}">
        <p14:creationId xmlns:p14="http://schemas.microsoft.com/office/powerpoint/2010/main" val="2676619249"/>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06" algn="l" rtl="0" fontAlgn="base">
        <a:spcBef>
          <a:spcPct val="0"/>
        </a:spcBef>
        <a:spcAft>
          <a:spcPct val="0"/>
        </a:spcAft>
        <a:defRPr sz="2800">
          <a:solidFill>
            <a:schemeClr val="tx1"/>
          </a:solidFill>
          <a:latin typeface="Verdana" pitchFamily="-1" charset="0"/>
        </a:defRPr>
      </a:lvl6pPr>
      <a:lvl7pPr marL="914220" algn="l" rtl="0" fontAlgn="base">
        <a:spcBef>
          <a:spcPct val="0"/>
        </a:spcBef>
        <a:spcAft>
          <a:spcPct val="0"/>
        </a:spcAft>
        <a:defRPr sz="2800">
          <a:solidFill>
            <a:schemeClr val="tx1"/>
          </a:solidFill>
          <a:latin typeface="Verdana" pitchFamily="-1" charset="0"/>
        </a:defRPr>
      </a:lvl7pPr>
      <a:lvl8pPr marL="1371328" algn="l" rtl="0" fontAlgn="base">
        <a:spcBef>
          <a:spcPct val="0"/>
        </a:spcBef>
        <a:spcAft>
          <a:spcPct val="0"/>
        </a:spcAft>
        <a:defRPr sz="2800">
          <a:solidFill>
            <a:schemeClr val="tx1"/>
          </a:solidFill>
          <a:latin typeface="Verdana" pitchFamily="-1" charset="0"/>
        </a:defRPr>
      </a:lvl8pPr>
      <a:lvl9pPr marL="1828439" algn="l" rtl="0" fontAlgn="base">
        <a:spcBef>
          <a:spcPct val="0"/>
        </a:spcBef>
        <a:spcAft>
          <a:spcPct val="0"/>
        </a:spcAft>
        <a:defRPr sz="2800">
          <a:solidFill>
            <a:schemeClr val="tx1"/>
          </a:solidFill>
          <a:latin typeface="Verdana" pitchFamily="-1" charset="0"/>
        </a:defRPr>
      </a:lvl9pPr>
    </p:titleStyle>
    <p:bodyStyle>
      <a:lvl1pPr marL="339716" indent="-339716"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57" indent="-282568"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797" indent="-225419"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886" indent="-225419"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7976" indent="-225419"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12"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23"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128"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240"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eorge.macginnis@innovateuk.ukri.org"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kri.org/innovation/industrial-strategy-challenge-fund/healthy-age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154" y="674915"/>
            <a:ext cx="8595598" cy="718457"/>
          </a:xfrm>
        </p:spPr>
        <p:txBody>
          <a:bodyPr>
            <a:normAutofit/>
          </a:bodyPr>
          <a:lstStyle/>
          <a:p>
            <a:pPr algn="l"/>
            <a:r>
              <a:rPr lang="en-US" sz="3000" b="1" dirty="0"/>
              <a:t>The European Knowledge Tree Group (EKTG) with AAL</a:t>
            </a:r>
          </a:p>
        </p:txBody>
      </p:sp>
      <p:sp>
        <p:nvSpPr>
          <p:cNvPr id="3" name="Subtitle 2"/>
          <p:cNvSpPr>
            <a:spLocks noGrp="1"/>
          </p:cNvSpPr>
          <p:nvPr>
            <p:ph type="subTitle" idx="1"/>
          </p:nvPr>
        </p:nvSpPr>
        <p:spPr>
          <a:xfrm>
            <a:off x="246154" y="2351380"/>
            <a:ext cx="7594176" cy="2415885"/>
          </a:xfrm>
        </p:spPr>
        <p:txBody>
          <a:bodyPr>
            <a:normAutofit/>
          </a:bodyPr>
          <a:lstStyle/>
          <a:p>
            <a:r>
              <a:rPr lang="en-GB" sz="3300" dirty="0"/>
              <a:t>The Value of the Silver Economy using the Gold of the Future</a:t>
            </a:r>
          </a:p>
          <a:p>
            <a:endParaRPr lang="en-GB" dirty="0">
              <a:solidFill>
                <a:srgbClr val="FF0000"/>
              </a:solidFill>
            </a:endParaRPr>
          </a:p>
          <a:p>
            <a:r>
              <a:rPr lang="en-GB" dirty="0"/>
              <a:t>George MacGinnis, </a:t>
            </a:r>
          </a:p>
          <a:p>
            <a:r>
              <a:rPr lang="en-GB" dirty="0"/>
              <a:t>Healthy Ageing Challenge Director, UK Research &amp; Innovation</a:t>
            </a:r>
          </a:p>
          <a:p>
            <a:r>
              <a:rPr lang="en-GB" u="sng" dirty="0">
                <a:hlinkClick r:id="rId2"/>
              </a:rPr>
              <a:t>george.macginnis@innovateuk.ukri.org</a:t>
            </a:r>
            <a:endParaRPr lang="en-GB" dirty="0">
              <a:solidFill>
                <a:srgbClr val="FF0000"/>
              </a:solidFill>
            </a:endParaRPr>
          </a:p>
          <a:p>
            <a:endParaRPr lang="en-GB" dirty="0">
              <a:solidFill>
                <a:srgbClr val="FF0000"/>
              </a:solidFill>
            </a:endParaRPr>
          </a:p>
        </p:txBody>
      </p:sp>
      <p:sp>
        <p:nvSpPr>
          <p:cNvPr id="4" name="Footer Placeholder 3"/>
          <p:cNvSpPr>
            <a:spLocks noGrp="1"/>
          </p:cNvSpPr>
          <p:nvPr>
            <p:ph type="ftr" sz="quarter" idx="11"/>
          </p:nvPr>
        </p:nvSpPr>
        <p:spPr>
          <a:xfrm>
            <a:off x="3028950" y="4767265"/>
            <a:ext cx="3469822" cy="273842"/>
          </a:xfrm>
        </p:spPr>
        <p:txBody>
          <a:bodyPr/>
          <a:lstStyle/>
          <a:p>
            <a:pPr defTabSz="685800" eaLnBrk="1" fontAlgn="auto" hangingPunct="1">
              <a:spcBef>
                <a:spcPts val="0"/>
              </a:spcBef>
              <a:spcAft>
                <a:spcPts val="0"/>
              </a:spcAft>
            </a:pPr>
            <a:r>
              <a:rPr lang="da-DK">
                <a:solidFill>
                  <a:prstClr val="black">
                    <a:tint val="75000"/>
                  </a:prstClr>
                </a:solidFill>
                <a:latin typeface="Calibri" panose="020F0502020204030204"/>
                <a:ea typeface="+mn-ea"/>
              </a:rPr>
              <a:t>Workshop 1 24th September, 2019, AAL Forum, Aarhus, Denmark  </a:t>
            </a:r>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30379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6F7EDC-34E5-0C48-98A2-6DB423167D8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b="14838"/>
          <a:stretch/>
        </p:blipFill>
        <p:spPr>
          <a:xfrm>
            <a:off x="11472" y="3454"/>
            <a:ext cx="9132528" cy="5140046"/>
          </a:xfrm>
          <a:prstGeom prst="rect">
            <a:avLst/>
          </a:prstGeom>
        </p:spPr>
      </p:pic>
      <p:sp>
        <p:nvSpPr>
          <p:cNvPr id="6" name="TextBox 5">
            <a:extLst>
              <a:ext uri="{FF2B5EF4-FFF2-40B4-BE49-F238E27FC236}">
                <a16:creationId xmlns:a16="http://schemas.microsoft.com/office/drawing/2014/main" id="{98FC6CA4-857A-D645-8DFA-DAA48F6B61B6}"/>
              </a:ext>
            </a:extLst>
          </p:cNvPr>
          <p:cNvSpPr txBox="1"/>
          <p:nvPr/>
        </p:nvSpPr>
        <p:spPr>
          <a:xfrm>
            <a:off x="1581341" y="532389"/>
            <a:ext cx="5981317" cy="646331"/>
          </a:xfrm>
          <a:prstGeom prst="rect">
            <a:avLst/>
          </a:prstGeom>
          <a:noFill/>
        </p:spPr>
        <p:txBody>
          <a:bodyPr wrap="none" rtlCol="0">
            <a:spAutoFit/>
          </a:bodyPr>
          <a:lstStyle/>
          <a:p>
            <a:r>
              <a:rPr lang="en-GB" sz="3600" b="1" dirty="0">
                <a:solidFill>
                  <a:schemeClr val="bg1"/>
                </a:solidFill>
                <a:latin typeface="+mj-lt"/>
              </a:rPr>
              <a:t>The Healthy Ageing Vision</a:t>
            </a:r>
          </a:p>
        </p:txBody>
      </p:sp>
      <p:pic>
        <p:nvPicPr>
          <p:cNvPr id="7" name="Picture 2" descr="https://assets.publishing.service.gov.uk/government/uploads/system/uploads/topical_event/logo/143/s300_IS_LOGO_GOVUK.png">
            <a:extLst>
              <a:ext uri="{FF2B5EF4-FFF2-40B4-BE49-F238E27FC236}">
                <a16:creationId xmlns:a16="http://schemas.microsoft.com/office/drawing/2014/main" id="{CDEBD2DD-AC4C-E04D-8FDC-DB6410EA9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282" b="16000"/>
          <a:stretch>
            <a:fillRect/>
          </a:stretch>
        </p:blipFill>
        <p:spPr bwMode="auto">
          <a:xfrm>
            <a:off x="7629344" y="4497168"/>
            <a:ext cx="1514656" cy="646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94919DC6-43FB-094E-A7C6-696F9AC99C41}"/>
              </a:ext>
            </a:extLst>
          </p:cNvPr>
          <p:cNvSpPr txBox="1"/>
          <p:nvPr/>
        </p:nvSpPr>
        <p:spPr>
          <a:xfrm>
            <a:off x="150344" y="1707654"/>
            <a:ext cx="8843312" cy="2308324"/>
          </a:xfrm>
          <a:prstGeom prst="rect">
            <a:avLst/>
          </a:prstGeom>
          <a:noFill/>
        </p:spPr>
        <p:txBody>
          <a:bodyPr wrap="square" rtlCol="0">
            <a:spAutoFit/>
          </a:bodyPr>
          <a:lstStyle/>
          <a:p>
            <a:pPr algn="ctr"/>
            <a:r>
              <a:rPr lang="en-GB" sz="2400" dirty="0">
                <a:solidFill>
                  <a:schemeClr val="bg1"/>
                </a:solidFill>
                <a:latin typeface="+mn-lt"/>
              </a:rPr>
              <a:t>To enable businesses, including social enterprises, to develop and deliver products, services and business models that will be adopted at scale which support people as they age. This will allow people to remain active, productive, independent and socially connected across generations for as long as possible.</a:t>
            </a:r>
          </a:p>
          <a:p>
            <a:pPr algn="ctr"/>
            <a:endParaRPr lang="en-GB" sz="2400" dirty="0">
              <a:solidFill>
                <a:schemeClr val="bg1"/>
              </a:solidFill>
              <a:latin typeface="+mn-lt"/>
            </a:endParaRPr>
          </a:p>
        </p:txBody>
      </p:sp>
      <p:sp>
        <p:nvSpPr>
          <p:cNvPr id="9" name="Footer Placeholder 3">
            <a:extLst>
              <a:ext uri="{FF2B5EF4-FFF2-40B4-BE49-F238E27FC236}">
                <a16:creationId xmlns:a16="http://schemas.microsoft.com/office/drawing/2014/main" id="{04B78B08-8608-461C-BDF7-519FB3705D34}"/>
              </a:ext>
            </a:extLst>
          </p:cNvPr>
          <p:cNvSpPr>
            <a:spLocks noGrp="1"/>
          </p:cNvSpPr>
          <p:nvPr>
            <p:ph type="ftr" sz="quarter" idx="11"/>
          </p:nvPr>
        </p:nvSpPr>
        <p:spPr>
          <a:xfrm>
            <a:off x="2258784" y="4774924"/>
            <a:ext cx="4626429" cy="365122"/>
          </a:xfrm>
        </p:spPr>
        <p:txBody>
          <a:bodyPr/>
          <a:lstStyle/>
          <a:p>
            <a:r>
              <a:rPr lang="da-DK" dirty="0">
                <a:solidFill>
                  <a:schemeClr val="bg1">
                    <a:lumMod val="85000"/>
                  </a:schemeClr>
                </a:solidFill>
                <a:latin typeface="Arial" panose="020B0604020202020204" pitchFamily="34" charset="0"/>
                <a:cs typeface="Arial" panose="020B0604020202020204" pitchFamily="34" charset="0"/>
              </a:rPr>
              <a:t>Workshop 1 24th September, 2019, AAL Forum, Aarhus, Denmark  </a:t>
            </a:r>
            <a:endParaRPr lang="en-US"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31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38FD39-BD2B-4D0E-B7BD-0256F77F6CA3}"/>
              </a:ext>
            </a:extLst>
          </p:cNvPr>
          <p:cNvSpPr/>
          <p:nvPr/>
        </p:nvSpPr>
        <p:spPr>
          <a:xfrm>
            <a:off x="418162" y="3612335"/>
            <a:ext cx="3663471" cy="307777"/>
          </a:xfrm>
          <a:prstGeom prst="rect">
            <a:avLst/>
          </a:prstGeom>
        </p:spPr>
        <p:txBody>
          <a:bodyPr wrap="square">
            <a:spAutoFit/>
          </a:bodyPr>
          <a:lstStyle/>
          <a:p>
            <a:pPr algn="ctr"/>
            <a:r>
              <a:rPr lang="en-GB" sz="700" dirty="0">
                <a:solidFill>
                  <a:srgbClr val="21677E"/>
                </a:solidFill>
                <a:latin typeface="+mn-lt"/>
              </a:rPr>
              <a:t>* The Challenge themes, developed by the Centre for Ageing Better, offer the greatest opportunities to tackle market failures and stimulate innovation</a:t>
            </a:r>
          </a:p>
        </p:txBody>
      </p:sp>
      <p:sp>
        <p:nvSpPr>
          <p:cNvPr id="7" name="TextBox 6">
            <a:extLst>
              <a:ext uri="{FF2B5EF4-FFF2-40B4-BE49-F238E27FC236}">
                <a16:creationId xmlns:a16="http://schemas.microsoft.com/office/drawing/2014/main" id="{3D33C455-3884-439E-B761-C596A68D1EB7}"/>
              </a:ext>
            </a:extLst>
          </p:cNvPr>
          <p:cNvSpPr txBox="1"/>
          <p:nvPr/>
        </p:nvSpPr>
        <p:spPr>
          <a:xfrm>
            <a:off x="4434335" y="979533"/>
            <a:ext cx="4729286" cy="4478149"/>
          </a:xfrm>
          <a:prstGeom prst="rect">
            <a:avLst/>
          </a:prstGeom>
          <a:noFill/>
        </p:spPr>
        <p:txBody>
          <a:bodyPr wrap="square" rtlCol="0">
            <a:spAutoFit/>
          </a:bodyPr>
          <a:lstStyle/>
          <a:p>
            <a:pPr>
              <a:spcAft>
                <a:spcPts val="600"/>
              </a:spcAft>
            </a:pPr>
            <a:r>
              <a:rPr lang="en-GB" sz="1600" b="1" dirty="0">
                <a:solidFill>
                  <a:srgbClr val="21677E"/>
                </a:solidFill>
                <a:latin typeface="+mn-lt"/>
              </a:rPr>
              <a:t>If the ambition is to impact on the lives of millions of people within a decade:</a:t>
            </a:r>
          </a:p>
          <a:p>
            <a:pPr marL="285750" indent="-285750">
              <a:spcAft>
                <a:spcPts val="600"/>
              </a:spcAft>
              <a:buFont typeface="Arial" panose="020B0604020202020204" pitchFamily="34" charset="0"/>
              <a:buChar char="•"/>
            </a:pPr>
            <a:r>
              <a:rPr lang="en-GB" sz="1600" dirty="0">
                <a:solidFill>
                  <a:srgbClr val="21677E"/>
                </a:solidFill>
                <a:latin typeface="+mn-lt"/>
              </a:rPr>
              <a:t>Recognise market failures</a:t>
            </a:r>
          </a:p>
          <a:p>
            <a:pPr marL="285750" indent="-285750">
              <a:spcAft>
                <a:spcPts val="600"/>
              </a:spcAft>
              <a:buFont typeface="Arial" panose="020B0604020202020204" pitchFamily="34" charset="0"/>
              <a:buChar char="•"/>
            </a:pPr>
            <a:r>
              <a:rPr lang="en-GB" sz="1600" dirty="0">
                <a:solidFill>
                  <a:srgbClr val="21677E"/>
                </a:solidFill>
                <a:latin typeface="+mn-lt"/>
              </a:rPr>
              <a:t>Focus on enabling smart </a:t>
            </a:r>
            <a:r>
              <a:rPr lang="en-GB" sz="1600" i="1" dirty="0">
                <a:solidFill>
                  <a:srgbClr val="21677E"/>
                </a:solidFill>
                <a:latin typeface="+mn-lt"/>
              </a:rPr>
              <a:t>services</a:t>
            </a:r>
          </a:p>
          <a:p>
            <a:pPr marL="285750" indent="-285750">
              <a:spcAft>
                <a:spcPts val="600"/>
              </a:spcAft>
              <a:buFont typeface="Arial" panose="020B0604020202020204" pitchFamily="34" charset="0"/>
              <a:buChar char="•"/>
            </a:pPr>
            <a:r>
              <a:rPr lang="en-GB" sz="1600" dirty="0">
                <a:solidFill>
                  <a:srgbClr val="21677E"/>
                </a:solidFill>
                <a:latin typeface="+mn-lt"/>
              </a:rPr>
              <a:t>Disruptive business models are needed</a:t>
            </a:r>
          </a:p>
          <a:p>
            <a:pPr>
              <a:spcAft>
                <a:spcPts val="600"/>
              </a:spcAft>
            </a:pPr>
            <a:r>
              <a:rPr lang="en-GB" sz="1600" b="1" dirty="0">
                <a:solidFill>
                  <a:srgbClr val="21677E"/>
                </a:solidFill>
                <a:latin typeface="+mn-lt"/>
              </a:rPr>
              <a:t>While being responsible: </a:t>
            </a:r>
          </a:p>
          <a:p>
            <a:pPr marL="285750" indent="-285750">
              <a:spcAft>
                <a:spcPts val="600"/>
              </a:spcAft>
              <a:buFont typeface="Arial" panose="020B0604020202020204" pitchFamily="34" charset="0"/>
              <a:buChar char="•"/>
            </a:pPr>
            <a:r>
              <a:rPr lang="en-GB" sz="1600" dirty="0">
                <a:solidFill>
                  <a:srgbClr val="21677E"/>
                </a:solidFill>
                <a:latin typeface="+mn-lt"/>
              </a:rPr>
              <a:t>Recognise that citizens fear technology is an excuse for withdrawing human contact</a:t>
            </a:r>
          </a:p>
          <a:p>
            <a:pPr marL="285750" indent="-285750">
              <a:spcAft>
                <a:spcPts val="600"/>
              </a:spcAft>
              <a:buFont typeface="Arial" panose="020B0604020202020204" pitchFamily="34" charset="0"/>
              <a:buChar char="•"/>
            </a:pPr>
            <a:r>
              <a:rPr lang="en-GB" sz="1600" dirty="0">
                <a:solidFill>
                  <a:srgbClr val="21677E"/>
                </a:solidFill>
                <a:latin typeface="+mn-lt"/>
              </a:rPr>
              <a:t>Establish a ‘deal’ to get value from sharing data</a:t>
            </a:r>
          </a:p>
          <a:p>
            <a:pPr marL="285750" indent="-285750">
              <a:spcAft>
                <a:spcPts val="600"/>
              </a:spcAft>
              <a:buFont typeface="Arial" panose="020B0604020202020204" pitchFamily="34" charset="0"/>
              <a:buChar char="•"/>
            </a:pPr>
            <a:r>
              <a:rPr lang="en-GB" sz="1600" dirty="0">
                <a:solidFill>
                  <a:srgbClr val="21677E"/>
                </a:solidFill>
                <a:latin typeface="+mn-lt"/>
              </a:rPr>
              <a:t>Learn from successful outcomes-based contracting models such as the </a:t>
            </a:r>
            <a:r>
              <a:rPr lang="en-GB" sz="1600" dirty="0" err="1">
                <a:solidFill>
                  <a:srgbClr val="21677E"/>
                </a:solidFill>
                <a:latin typeface="+mn-lt"/>
              </a:rPr>
              <a:t>Argenti</a:t>
            </a:r>
            <a:r>
              <a:rPr lang="en-GB" sz="1600" dirty="0">
                <a:solidFill>
                  <a:srgbClr val="21677E"/>
                </a:solidFill>
                <a:latin typeface="+mn-lt"/>
              </a:rPr>
              <a:t> partnership in Hampshire</a:t>
            </a:r>
          </a:p>
          <a:p>
            <a:pPr>
              <a:spcAft>
                <a:spcPts val="600"/>
              </a:spcAft>
            </a:pPr>
            <a:endParaRPr lang="en-GB" sz="1600" dirty="0">
              <a:solidFill>
                <a:srgbClr val="21677E"/>
              </a:solidFill>
              <a:latin typeface="+mn-lt"/>
            </a:endParaRPr>
          </a:p>
          <a:p>
            <a:pPr marL="285750" indent="-285750">
              <a:spcAft>
                <a:spcPts val="600"/>
              </a:spcAft>
              <a:buFont typeface="Arial" panose="020B0604020202020204" pitchFamily="34" charset="0"/>
              <a:buChar char="•"/>
            </a:pPr>
            <a:endParaRPr lang="en-GB" sz="1600" dirty="0">
              <a:solidFill>
                <a:srgbClr val="21677E"/>
              </a:solidFill>
              <a:latin typeface="+mn-lt"/>
            </a:endParaRPr>
          </a:p>
        </p:txBody>
      </p:sp>
      <p:sp>
        <p:nvSpPr>
          <p:cNvPr id="8" name="Title 1">
            <a:extLst>
              <a:ext uri="{FF2B5EF4-FFF2-40B4-BE49-F238E27FC236}">
                <a16:creationId xmlns:a16="http://schemas.microsoft.com/office/drawing/2014/main" id="{73E7971D-4510-234C-B3FC-2106287AC4D3}"/>
              </a:ext>
            </a:extLst>
          </p:cNvPr>
          <p:cNvSpPr>
            <a:spLocks noGrp="1"/>
          </p:cNvSpPr>
          <p:nvPr>
            <p:ph type="title"/>
          </p:nvPr>
        </p:nvSpPr>
        <p:spPr>
          <a:xfrm>
            <a:off x="251520" y="69289"/>
            <a:ext cx="6686833" cy="784944"/>
          </a:xfrm>
        </p:spPr>
        <p:txBody>
          <a:bodyPr>
            <a:normAutofit/>
          </a:bodyPr>
          <a:lstStyle/>
          <a:p>
            <a:r>
              <a:rPr lang="en-GB" dirty="0">
                <a:solidFill>
                  <a:srgbClr val="21677E"/>
                </a:solidFill>
              </a:rPr>
              <a:t>Healthy Ageing Challenge</a:t>
            </a:r>
          </a:p>
        </p:txBody>
      </p:sp>
      <p:sp>
        <p:nvSpPr>
          <p:cNvPr id="5" name="TextBox 4">
            <a:extLst>
              <a:ext uri="{FF2B5EF4-FFF2-40B4-BE49-F238E27FC236}">
                <a16:creationId xmlns:a16="http://schemas.microsoft.com/office/drawing/2014/main" id="{A3E48F50-7802-4E41-B083-DCB3E5D043FD}"/>
              </a:ext>
            </a:extLst>
          </p:cNvPr>
          <p:cNvSpPr txBox="1"/>
          <p:nvPr/>
        </p:nvSpPr>
        <p:spPr>
          <a:xfrm>
            <a:off x="323528" y="972988"/>
            <a:ext cx="3960440" cy="338554"/>
          </a:xfrm>
          <a:prstGeom prst="rect">
            <a:avLst/>
          </a:prstGeom>
          <a:noFill/>
        </p:spPr>
        <p:txBody>
          <a:bodyPr wrap="square" rtlCol="0">
            <a:spAutoFit/>
          </a:bodyPr>
          <a:lstStyle/>
          <a:p>
            <a:r>
              <a:rPr lang="en-GB" sz="1600" b="1" dirty="0">
                <a:solidFill>
                  <a:srgbClr val="21677E"/>
                </a:solidFill>
                <a:latin typeface="+mn-lt"/>
              </a:rPr>
              <a:t>Huge opportunities for smart services</a:t>
            </a:r>
          </a:p>
        </p:txBody>
      </p:sp>
      <p:pic>
        <p:nvPicPr>
          <p:cNvPr id="9" name="Picture 8">
            <a:extLst>
              <a:ext uri="{FF2B5EF4-FFF2-40B4-BE49-F238E27FC236}">
                <a16:creationId xmlns:a16="http://schemas.microsoft.com/office/drawing/2014/main" id="{F90A538B-2481-4178-A457-4C65E96E6D82}"/>
              </a:ext>
            </a:extLst>
          </p:cNvPr>
          <p:cNvPicPr>
            <a:picLocks noChangeAspect="1"/>
          </p:cNvPicPr>
          <p:nvPr/>
        </p:nvPicPr>
        <p:blipFill>
          <a:blip r:embed="rId3"/>
          <a:stretch>
            <a:fillRect/>
          </a:stretch>
        </p:blipFill>
        <p:spPr>
          <a:xfrm>
            <a:off x="454990" y="1430297"/>
            <a:ext cx="3605694" cy="2162768"/>
          </a:xfrm>
          <a:prstGeom prst="rect">
            <a:avLst/>
          </a:prstGeom>
          <a:noFill/>
          <a:ln w="28575">
            <a:solidFill>
              <a:schemeClr val="tx2"/>
            </a:solidFill>
          </a:ln>
        </p:spPr>
      </p:pic>
      <p:sp>
        <p:nvSpPr>
          <p:cNvPr id="22" name="Footer Placeholder 3">
            <a:extLst>
              <a:ext uri="{FF2B5EF4-FFF2-40B4-BE49-F238E27FC236}">
                <a16:creationId xmlns:a16="http://schemas.microsoft.com/office/drawing/2014/main" id="{349CB4C0-ECD8-467E-B24D-E48AF7F133AD}"/>
              </a:ext>
            </a:extLst>
          </p:cNvPr>
          <p:cNvSpPr txBox="1">
            <a:spLocks/>
          </p:cNvSpPr>
          <p:nvPr/>
        </p:nvSpPr>
        <p:spPr>
          <a:xfrm>
            <a:off x="1835696" y="4803998"/>
            <a:ext cx="4626429" cy="365122"/>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Times" charset="0"/>
                <a:ea typeface="ＭＳ Ｐゴシック" charset="-128"/>
                <a:cs typeface="+mn-cs"/>
              </a:defRPr>
            </a:lvl1pPr>
            <a:lvl2pPr marL="4540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12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684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56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r>
              <a:rPr lang="da-DK">
                <a:solidFill>
                  <a:schemeClr val="bg1">
                    <a:lumMod val="75000"/>
                  </a:schemeClr>
                </a:solidFill>
                <a:latin typeface="Arial" panose="020B0604020202020204" pitchFamily="34" charset="0"/>
                <a:cs typeface="Arial" panose="020B0604020202020204" pitchFamily="34" charset="0"/>
              </a:rPr>
              <a:t>Workshop 1 24th September, 2019, AAL Forum, Aarhus, Denmark  </a:t>
            </a:r>
            <a:endParaRPr lang="en-US"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8666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E7632-9C5F-4B1E-B07C-9D4AE4568E97}"/>
              </a:ext>
            </a:extLst>
          </p:cNvPr>
          <p:cNvSpPr>
            <a:spLocks noGrp="1"/>
          </p:cNvSpPr>
          <p:nvPr>
            <p:ph type="body" sz="quarter" idx="10"/>
          </p:nvPr>
        </p:nvSpPr>
        <p:spPr>
          <a:xfrm>
            <a:off x="179512" y="3866922"/>
            <a:ext cx="8353425" cy="3240360"/>
          </a:xfrm>
        </p:spPr>
        <p:txBody>
          <a:bodyPr>
            <a:normAutofit/>
          </a:bodyPr>
          <a:lstStyle/>
          <a:p>
            <a:pPr marL="0" indent="0">
              <a:buNone/>
            </a:pPr>
            <a:r>
              <a:rPr lang="en-GB" sz="1800" dirty="0">
                <a:solidFill>
                  <a:srgbClr val="21677E"/>
                </a:solidFill>
              </a:rPr>
              <a:t>UKRI Website: </a:t>
            </a:r>
          </a:p>
          <a:p>
            <a:pPr marL="0" indent="0">
              <a:buNone/>
            </a:pPr>
            <a:r>
              <a:rPr lang="en-GB" sz="1600" dirty="0">
                <a:solidFill>
                  <a:srgbClr val="21677E"/>
                </a:solidFill>
                <a:hlinkClick r:id="rId2">
                  <a:extLst>
                    <a:ext uri="{A12FA001-AC4F-418D-AE19-62706E023703}">
                      <ahyp:hlinkClr xmlns:ahyp="http://schemas.microsoft.com/office/drawing/2018/hyperlinkcolor" val="tx"/>
                    </a:ext>
                  </a:extLst>
                </a:hlinkClick>
              </a:rPr>
              <a:t>www.ukri.org/innovation/industrial-strategy-challenge-fund/healthy-ageing/</a:t>
            </a:r>
            <a:r>
              <a:rPr lang="en-GB" sz="1600" dirty="0">
                <a:solidFill>
                  <a:srgbClr val="21677E"/>
                </a:solidFill>
              </a:rPr>
              <a:t> </a:t>
            </a:r>
          </a:p>
          <a:p>
            <a:pPr marL="0" indent="0">
              <a:buNone/>
            </a:pPr>
            <a:endParaRPr lang="en-GB" sz="1600" dirty="0">
              <a:solidFill>
                <a:srgbClr val="21677E"/>
              </a:solidFill>
            </a:endParaRPr>
          </a:p>
          <a:p>
            <a:pPr marL="0" indent="0">
              <a:buNone/>
            </a:pPr>
            <a:endParaRPr lang="en-GB" sz="1800" dirty="0">
              <a:solidFill>
                <a:srgbClr val="21677E"/>
              </a:solidFill>
            </a:endParaRPr>
          </a:p>
          <a:p>
            <a:pPr marL="0" indent="0">
              <a:buNone/>
            </a:pPr>
            <a:endParaRPr lang="en-GB" sz="1800" dirty="0">
              <a:solidFill>
                <a:srgbClr val="21677E"/>
              </a:solidFill>
            </a:endParaRPr>
          </a:p>
          <a:p>
            <a:pPr marL="0" indent="0">
              <a:buNone/>
            </a:pPr>
            <a:endParaRPr lang="en-GB" sz="1800" dirty="0">
              <a:solidFill>
                <a:srgbClr val="21677E"/>
              </a:solidFill>
            </a:endParaRPr>
          </a:p>
          <a:p>
            <a:pPr marL="0" indent="0">
              <a:buNone/>
            </a:pPr>
            <a:endParaRPr lang="en-GB" sz="1800" dirty="0"/>
          </a:p>
        </p:txBody>
      </p:sp>
      <p:pic>
        <p:nvPicPr>
          <p:cNvPr id="5" name="988F7D57-921E-4DA9-B48E-2259E86A0DCE" descr="716BA3D4-573A-4592-81F0-D9BC0ED70373">
            <a:extLst>
              <a:ext uri="{FF2B5EF4-FFF2-40B4-BE49-F238E27FC236}">
                <a16:creationId xmlns:a16="http://schemas.microsoft.com/office/drawing/2014/main" id="{34C18EA7-906D-4DA2-A309-369B5CF840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555526"/>
            <a:ext cx="3679346"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E31A013-31C0-4180-AD53-FFBC4F372C12}"/>
              </a:ext>
            </a:extLst>
          </p:cNvPr>
          <p:cNvSpPr/>
          <p:nvPr/>
        </p:nvSpPr>
        <p:spPr>
          <a:xfrm>
            <a:off x="3492126" y="3795886"/>
            <a:ext cx="1872208" cy="215444"/>
          </a:xfrm>
          <a:prstGeom prst="rect">
            <a:avLst/>
          </a:prstGeom>
        </p:spPr>
        <p:txBody>
          <a:bodyPr wrap="square">
            <a:spAutoFit/>
          </a:bodyPr>
          <a:lstStyle/>
          <a:p>
            <a:r>
              <a:rPr lang="en-GB" sz="800" dirty="0">
                <a:solidFill>
                  <a:schemeClr val="bg1">
                    <a:lumMod val="65000"/>
                  </a:schemeClr>
                </a:solidFill>
                <a:latin typeface="+mj-lt"/>
              </a:rPr>
              <a:t>© Image courtesy of NB: Studio Ltd</a:t>
            </a:r>
          </a:p>
        </p:txBody>
      </p:sp>
      <p:sp>
        <p:nvSpPr>
          <p:cNvPr id="7" name="Footer Placeholder 3">
            <a:extLst>
              <a:ext uri="{FF2B5EF4-FFF2-40B4-BE49-F238E27FC236}">
                <a16:creationId xmlns:a16="http://schemas.microsoft.com/office/drawing/2014/main" id="{7CC06577-4B82-4EA9-8011-A5B414DAFDE0}"/>
              </a:ext>
            </a:extLst>
          </p:cNvPr>
          <p:cNvSpPr txBox="1">
            <a:spLocks/>
          </p:cNvSpPr>
          <p:nvPr/>
        </p:nvSpPr>
        <p:spPr>
          <a:xfrm>
            <a:off x="2258785" y="4803998"/>
            <a:ext cx="4626429" cy="365122"/>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Times" charset="0"/>
                <a:ea typeface="ＭＳ Ｐゴシック" charset="-128"/>
                <a:cs typeface="+mn-cs"/>
              </a:defRPr>
            </a:lvl1pPr>
            <a:lvl2pPr marL="4540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12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684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56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r>
              <a:rPr lang="da-DK">
                <a:solidFill>
                  <a:schemeClr val="bg1">
                    <a:lumMod val="75000"/>
                  </a:schemeClr>
                </a:solidFill>
                <a:latin typeface="Arial" panose="020B0604020202020204" pitchFamily="34" charset="0"/>
                <a:cs typeface="Arial" panose="020B0604020202020204" pitchFamily="34" charset="0"/>
              </a:rPr>
              <a:t>Workshop 1 24th September, 2019, AAL Forum, Aarhus, Denmark  </a:t>
            </a:r>
            <a:endParaRPr lang="en-US"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155498"/>
      </p:ext>
    </p:extLst>
  </p:cSld>
  <p:clrMapOvr>
    <a:masterClrMapping/>
  </p:clrMapOvr>
  <p:transition spd="med"/>
</p:sld>
</file>

<file path=ppt/theme/theme1.xml><?xml version="1.0" encoding="utf-8"?>
<a:theme xmlns:a="http://schemas.openxmlformats.org/drawingml/2006/main" name="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143BCDCF173E48BB7F63F5C630B49D" ma:contentTypeVersion="4" ma:contentTypeDescription="Create a new document." ma:contentTypeScope="" ma:versionID="15412ab03d9767fcfb810d04c41f0a35">
  <xsd:schema xmlns:xsd="http://www.w3.org/2001/XMLSchema" xmlns:xs="http://www.w3.org/2001/XMLSchema" xmlns:p="http://schemas.microsoft.com/office/2006/metadata/properties" xmlns:ns2="9eb4878e-aa51-4035-9ce5-50b3f2fd7645" xmlns:ns3="83c8d43a-8591-4fb4-bfef-ee54c449d08b" targetNamespace="http://schemas.microsoft.com/office/2006/metadata/properties" ma:root="true" ma:fieldsID="7f2a659e087f522fbb81eca9db431488" ns2:_="" ns3:_="">
    <xsd:import namespace="9eb4878e-aa51-4035-9ce5-50b3f2fd7645"/>
    <xsd:import namespace="83c8d43a-8591-4fb4-bfef-ee54c449d0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4878e-aa51-4035-9ce5-50b3f2fd76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c8d43a-8591-4fb4-bfef-ee54c449d0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C740B4-53BB-4AE4-86C6-D6DE189F5096}">
  <ds:schemaRefs>
    <ds:schemaRef ds:uri="http://schemas.microsoft.com/sharepoint/v3/contenttype/forms"/>
  </ds:schemaRefs>
</ds:datastoreItem>
</file>

<file path=customXml/itemProps2.xml><?xml version="1.0" encoding="utf-8"?>
<ds:datastoreItem xmlns:ds="http://schemas.openxmlformats.org/officeDocument/2006/customXml" ds:itemID="{727E0AFE-50B0-4A0F-AEAD-BBA96A496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b4878e-aa51-4035-9ce5-50b3f2fd7645"/>
    <ds:schemaRef ds:uri="83c8d43a-8591-4fb4-bfef-ee54c449d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E5D2F8-F9AD-4224-891D-5FF904170997}">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9eb4878e-aa51-4035-9ce5-50b3f2fd7645"/>
    <ds:schemaRef ds:uri="http://purl.org/dc/elements/1.1/"/>
    <ds:schemaRef ds:uri="83c8d43a-8591-4fb4-bfef-ee54c449d08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38794</TotalTime>
  <Words>279</Words>
  <Application>Microsoft Office PowerPoint</Application>
  <PresentationFormat>On-screen Show (16:9)</PresentationFormat>
  <Paragraphs>31</Paragraphs>
  <Slides>4</Slides>
  <Notes>2</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4</vt:i4>
      </vt:variant>
    </vt:vector>
  </HeadingPairs>
  <TitlesOfParts>
    <vt:vector size="22" baseType="lpstr">
      <vt:lpstr>Arial</vt:lpstr>
      <vt:lpstr>Calibri</vt:lpstr>
      <vt:lpstr>Calibri Light</vt:lpstr>
      <vt:lpstr>Times</vt:lpstr>
      <vt:lpstr>Times New Roman</vt:lpstr>
      <vt:lpstr>Verdana</vt:lpstr>
      <vt:lpstr>EU WARM GRAY Powerpoint Template</vt:lpstr>
      <vt:lpstr>1_EU WARM GRAY Powerpoint Template</vt:lpstr>
      <vt:lpstr>2_EU WARM GRAY Powerpoint Template</vt:lpstr>
      <vt:lpstr>3_EU WARM GRAY Powerpoint Template</vt:lpstr>
      <vt:lpstr>4_EU WARM GRAY Powerpoint Template</vt:lpstr>
      <vt:lpstr>5_EU WARM GRAY Powerpoint Template</vt:lpstr>
      <vt:lpstr>MRC slides template</vt:lpstr>
      <vt:lpstr>6_EU WARM GRAY Powerpoint Template</vt:lpstr>
      <vt:lpstr>7_EU WARM GRAY Powerpoint Template</vt:lpstr>
      <vt:lpstr>8_EU WARM GRAY Powerpoint Template</vt:lpstr>
      <vt:lpstr>9_EU WARM GRAY Powerpoint Template</vt:lpstr>
      <vt:lpstr>Office Theme</vt:lpstr>
      <vt:lpstr>The European Knowledge Tree Group (EKTG) with AAL</vt:lpstr>
      <vt:lpstr>PowerPoint Presentation</vt:lpstr>
      <vt:lpstr>Healthy Ageing Challenge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MacGinnis - UKRI INNOVATEUK</dc:creator>
  <cp:lastModifiedBy>George MacGinnis - UKRI INNOVATEUK</cp:lastModifiedBy>
  <cp:revision>803</cp:revision>
  <cp:lastPrinted>2019-06-18T11:45:10Z</cp:lastPrinted>
  <dcterms:created xsi:type="dcterms:W3CDTF">2016-06-14T11:20:25Z</dcterms:created>
  <dcterms:modified xsi:type="dcterms:W3CDTF">2019-09-09T18:04:15Z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0x01010010143BCDCF173E48BB7F63F5C630B49D</vt:lpwstr>
  </property>
</Properties>
</file>